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816350" cy="3816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6" userDrawn="1">
          <p15:clr>
            <a:srgbClr val="A4A3A4"/>
          </p15:clr>
        </p15:guide>
        <p15:guide id="2" pos="2336" userDrawn="1">
          <p15:clr>
            <a:srgbClr val="A4A3A4"/>
          </p15:clr>
        </p15:guide>
        <p15:guide id="3" pos="1201" userDrawn="1">
          <p15:clr>
            <a:srgbClr val="A4A3A4"/>
          </p15:clr>
        </p15:guide>
        <p15:guide id="4" pos="68" userDrawn="1">
          <p15:clr>
            <a:srgbClr val="A4A3A4"/>
          </p15:clr>
        </p15:guide>
        <p15:guide id="5" orient="horz" pos="1201" userDrawn="1">
          <p15:clr>
            <a:srgbClr val="A4A3A4"/>
          </p15:clr>
        </p15:guide>
        <p15:guide id="6" orient="horz" pos="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222" d="100"/>
          <a:sy n="222" d="100"/>
        </p:scale>
        <p:origin x="2632" y="184"/>
      </p:cViewPr>
      <p:guideLst>
        <p:guide orient="horz" pos="2336"/>
        <p:guide pos="2336"/>
        <p:guide pos="1201"/>
        <p:guide pos="68"/>
        <p:guide orient="horz" pos="1201"/>
        <p:guide orient="horz" pos="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226" y="624574"/>
            <a:ext cx="3243898" cy="1328655"/>
          </a:xfrm>
        </p:spPr>
        <p:txBody>
          <a:bodyPr anchor="b"/>
          <a:lstStyle>
            <a:lvl1pPr algn="ctr">
              <a:defRPr sz="250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044" y="2004467"/>
            <a:ext cx="2862263" cy="921401"/>
          </a:xfrm>
        </p:spPr>
        <p:txBody>
          <a:bodyPr/>
          <a:lstStyle>
            <a:lvl1pPr marL="0" indent="0" algn="ctr">
              <a:buNone/>
              <a:defRPr sz="1002"/>
            </a:lvl1pPr>
            <a:lvl2pPr marL="190835" indent="0" algn="ctr">
              <a:buNone/>
              <a:defRPr sz="835"/>
            </a:lvl2pPr>
            <a:lvl3pPr marL="381671" indent="0" algn="ctr">
              <a:buNone/>
              <a:defRPr sz="751"/>
            </a:lvl3pPr>
            <a:lvl4pPr marL="572506" indent="0" algn="ctr">
              <a:buNone/>
              <a:defRPr sz="668"/>
            </a:lvl4pPr>
            <a:lvl5pPr marL="763341" indent="0" algn="ctr">
              <a:buNone/>
              <a:defRPr sz="668"/>
            </a:lvl5pPr>
            <a:lvl6pPr marL="954176" indent="0" algn="ctr">
              <a:buNone/>
              <a:defRPr sz="668"/>
            </a:lvl6pPr>
            <a:lvl7pPr marL="1145012" indent="0" algn="ctr">
              <a:buNone/>
              <a:defRPr sz="668"/>
            </a:lvl7pPr>
            <a:lvl8pPr marL="1335847" indent="0" algn="ctr">
              <a:buNone/>
              <a:defRPr sz="668"/>
            </a:lvl8pPr>
            <a:lvl9pPr marL="1526682" indent="0" algn="ctr">
              <a:buNone/>
              <a:defRPr sz="668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3AA5-3BF4-3243-9D38-4BCD3FB09E32}" type="datetimeFigureOut">
              <a:rPr lang="de-DE" smtClean="0"/>
              <a:t>22.09.21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50F-0EE9-5F43-811C-80A50FED1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07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3AA5-3BF4-3243-9D38-4BCD3FB09E32}" type="datetimeFigureOut">
              <a:rPr lang="de-DE" smtClean="0"/>
              <a:t>22.09.21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50F-0EE9-5F43-811C-80A50FED1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08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1076" y="203185"/>
            <a:ext cx="822900" cy="32341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374" y="203185"/>
            <a:ext cx="2420997" cy="32341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3AA5-3BF4-3243-9D38-4BCD3FB09E32}" type="datetimeFigureOut">
              <a:rPr lang="de-DE" smtClean="0"/>
              <a:t>22.09.21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50F-0EE9-5F43-811C-80A50FED1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04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3AA5-3BF4-3243-9D38-4BCD3FB09E32}" type="datetimeFigureOut">
              <a:rPr lang="de-DE" smtClean="0"/>
              <a:t>22.09.21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50F-0EE9-5F43-811C-80A50FED1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19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87" y="951439"/>
            <a:ext cx="3291602" cy="1587495"/>
          </a:xfrm>
        </p:spPr>
        <p:txBody>
          <a:bodyPr anchor="b"/>
          <a:lstStyle>
            <a:lvl1pPr>
              <a:defRPr sz="250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87" y="2553952"/>
            <a:ext cx="3291602" cy="834826"/>
          </a:xfrm>
        </p:spPr>
        <p:txBody>
          <a:bodyPr/>
          <a:lstStyle>
            <a:lvl1pPr marL="0" indent="0">
              <a:buNone/>
              <a:defRPr sz="1002">
                <a:solidFill>
                  <a:schemeClr val="tx1"/>
                </a:solidFill>
              </a:defRPr>
            </a:lvl1pPr>
            <a:lvl2pPr marL="190835" indent="0">
              <a:buNone/>
              <a:defRPr sz="835">
                <a:solidFill>
                  <a:schemeClr val="tx1">
                    <a:tint val="75000"/>
                  </a:schemeClr>
                </a:solidFill>
              </a:defRPr>
            </a:lvl2pPr>
            <a:lvl3pPr marL="381671" indent="0">
              <a:buNone/>
              <a:defRPr sz="751">
                <a:solidFill>
                  <a:schemeClr val="tx1">
                    <a:tint val="75000"/>
                  </a:schemeClr>
                </a:solidFill>
              </a:defRPr>
            </a:lvl3pPr>
            <a:lvl4pPr marL="572506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4pPr>
            <a:lvl5pPr marL="763341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5pPr>
            <a:lvl6pPr marL="954176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6pPr>
            <a:lvl7pPr marL="1145012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7pPr>
            <a:lvl8pPr marL="1335847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8pPr>
            <a:lvl9pPr marL="1526682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3AA5-3BF4-3243-9D38-4BCD3FB09E32}" type="datetimeFigureOut">
              <a:rPr lang="de-DE" smtClean="0"/>
              <a:t>22.09.21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50F-0EE9-5F43-811C-80A50FED1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16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374" y="1015927"/>
            <a:ext cx="1621949" cy="242143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2027" y="1015927"/>
            <a:ext cx="1621949" cy="242143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3AA5-3BF4-3243-9D38-4BCD3FB09E32}" type="datetimeFigureOut">
              <a:rPr lang="de-DE" smtClean="0"/>
              <a:t>22.09.21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50F-0EE9-5F43-811C-80A50FED1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47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71" y="203186"/>
            <a:ext cx="3291602" cy="73765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71" y="935536"/>
            <a:ext cx="1614495" cy="458492"/>
          </a:xfrm>
        </p:spPr>
        <p:txBody>
          <a:bodyPr anchor="b"/>
          <a:lstStyle>
            <a:lvl1pPr marL="0" indent="0">
              <a:buNone/>
              <a:defRPr sz="1002" b="1"/>
            </a:lvl1pPr>
            <a:lvl2pPr marL="190835" indent="0">
              <a:buNone/>
              <a:defRPr sz="835" b="1"/>
            </a:lvl2pPr>
            <a:lvl3pPr marL="381671" indent="0">
              <a:buNone/>
              <a:defRPr sz="751" b="1"/>
            </a:lvl3pPr>
            <a:lvl4pPr marL="572506" indent="0">
              <a:buNone/>
              <a:defRPr sz="668" b="1"/>
            </a:lvl4pPr>
            <a:lvl5pPr marL="763341" indent="0">
              <a:buNone/>
              <a:defRPr sz="668" b="1"/>
            </a:lvl5pPr>
            <a:lvl6pPr marL="954176" indent="0">
              <a:buNone/>
              <a:defRPr sz="668" b="1"/>
            </a:lvl6pPr>
            <a:lvl7pPr marL="1145012" indent="0">
              <a:buNone/>
              <a:defRPr sz="668" b="1"/>
            </a:lvl7pPr>
            <a:lvl8pPr marL="1335847" indent="0">
              <a:buNone/>
              <a:defRPr sz="668" b="1"/>
            </a:lvl8pPr>
            <a:lvl9pPr marL="1526682" indent="0">
              <a:buNone/>
              <a:defRPr sz="668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71" y="1394028"/>
            <a:ext cx="1614495" cy="20504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2027" y="935536"/>
            <a:ext cx="1622446" cy="458492"/>
          </a:xfrm>
        </p:spPr>
        <p:txBody>
          <a:bodyPr anchor="b"/>
          <a:lstStyle>
            <a:lvl1pPr marL="0" indent="0">
              <a:buNone/>
              <a:defRPr sz="1002" b="1"/>
            </a:lvl1pPr>
            <a:lvl2pPr marL="190835" indent="0">
              <a:buNone/>
              <a:defRPr sz="835" b="1"/>
            </a:lvl2pPr>
            <a:lvl3pPr marL="381671" indent="0">
              <a:buNone/>
              <a:defRPr sz="751" b="1"/>
            </a:lvl3pPr>
            <a:lvl4pPr marL="572506" indent="0">
              <a:buNone/>
              <a:defRPr sz="668" b="1"/>
            </a:lvl4pPr>
            <a:lvl5pPr marL="763341" indent="0">
              <a:buNone/>
              <a:defRPr sz="668" b="1"/>
            </a:lvl5pPr>
            <a:lvl6pPr marL="954176" indent="0">
              <a:buNone/>
              <a:defRPr sz="668" b="1"/>
            </a:lvl6pPr>
            <a:lvl7pPr marL="1145012" indent="0">
              <a:buNone/>
              <a:defRPr sz="668" b="1"/>
            </a:lvl7pPr>
            <a:lvl8pPr marL="1335847" indent="0">
              <a:buNone/>
              <a:defRPr sz="668" b="1"/>
            </a:lvl8pPr>
            <a:lvl9pPr marL="1526682" indent="0">
              <a:buNone/>
              <a:defRPr sz="668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2027" y="1394028"/>
            <a:ext cx="1622446" cy="20504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3AA5-3BF4-3243-9D38-4BCD3FB09E32}" type="datetimeFigureOut">
              <a:rPr lang="de-DE" smtClean="0"/>
              <a:t>22.09.21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50F-0EE9-5F43-811C-80A50FED1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57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3AA5-3BF4-3243-9D38-4BCD3FB09E32}" type="datetimeFigureOut">
              <a:rPr lang="de-DE" smtClean="0"/>
              <a:t>22.09.21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50F-0EE9-5F43-811C-80A50FED1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06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3AA5-3BF4-3243-9D38-4BCD3FB09E32}" type="datetimeFigureOut">
              <a:rPr lang="de-DE" smtClean="0"/>
              <a:t>22.09.21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50F-0EE9-5F43-811C-80A50FED1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55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71" y="254423"/>
            <a:ext cx="1230872" cy="890482"/>
          </a:xfrm>
        </p:spPr>
        <p:txBody>
          <a:bodyPr anchor="b"/>
          <a:lstStyle>
            <a:lvl1pPr>
              <a:defRPr sz="133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446" y="549485"/>
            <a:ext cx="1932027" cy="2712082"/>
          </a:xfrm>
        </p:spPr>
        <p:txBody>
          <a:bodyPr/>
          <a:lstStyle>
            <a:lvl1pPr>
              <a:defRPr sz="1336"/>
            </a:lvl1pPr>
            <a:lvl2pPr>
              <a:defRPr sz="1169"/>
            </a:lvl2pPr>
            <a:lvl3pPr>
              <a:defRPr sz="1002"/>
            </a:lvl3pPr>
            <a:lvl4pPr>
              <a:defRPr sz="835"/>
            </a:lvl4pPr>
            <a:lvl5pPr>
              <a:defRPr sz="835"/>
            </a:lvl5pPr>
            <a:lvl6pPr>
              <a:defRPr sz="835"/>
            </a:lvl6pPr>
            <a:lvl7pPr>
              <a:defRPr sz="835"/>
            </a:lvl7pPr>
            <a:lvl8pPr>
              <a:defRPr sz="835"/>
            </a:lvl8pPr>
            <a:lvl9pPr>
              <a:defRPr sz="83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71" y="1144905"/>
            <a:ext cx="1230872" cy="2121078"/>
          </a:xfrm>
        </p:spPr>
        <p:txBody>
          <a:bodyPr/>
          <a:lstStyle>
            <a:lvl1pPr marL="0" indent="0">
              <a:buNone/>
              <a:defRPr sz="668"/>
            </a:lvl1pPr>
            <a:lvl2pPr marL="190835" indent="0">
              <a:buNone/>
              <a:defRPr sz="584"/>
            </a:lvl2pPr>
            <a:lvl3pPr marL="381671" indent="0">
              <a:buNone/>
              <a:defRPr sz="501"/>
            </a:lvl3pPr>
            <a:lvl4pPr marL="572506" indent="0">
              <a:buNone/>
              <a:defRPr sz="417"/>
            </a:lvl4pPr>
            <a:lvl5pPr marL="763341" indent="0">
              <a:buNone/>
              <a:defRPr sz="417"/>
            </a:lvl5pPr>
            <a:lvl6pPr marL="954176" indent="0">
              <a:buNone/>
              <a:defRPr sz="417"/>
            </a:lvl6pPr>
            <a:lvl7pPr marL="1145012" indent="0">
              <a:buNone/>
              <a:defRPr sz="417"/>
            </a:lvl7pPr>
            <a:lvl8pPr marL="1335847" indent="0">
              <a:buNone/>
              <a:defRPr sz="417"/>
            </a:lvl8pPr>
            <a:lvl9pPr marL="1526682" indent="0">
              <a:buNone/>
              <a:defRPr sz="41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3AA5-3BF4-3243-9D38-4BCD3FB09E32}" type="datetimeFigureOut">
              <a:rPr lang="de-DE" smtClean="0"/>
              <a:t>22.09.21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50F-0EE9-5F43-811C-80A50FED1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67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71" y="254423"/>
            <a:ext cx="1230872" cy="890482"/>
          </a:xfrm>
        </p:spPr>
        <p:txBody>
          <a:bodyPr anchor="b"/>
          <a:lstStyle>
            <a:lvl1pPr>
              <a:defRPr sz="133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22446" y="549485"/>
            <a:ext cx="1932027" cy="2712082"/>
          </a:xfrm>
        </p:spPr>
        <p:txBody>
          <a:bodyPr anchor="t"/>
          <a:lstStyle>
            <a:lvl1pPr marL="0" indent="0">
              <a:buNone/>
              <a:defRPr sz="1336"/>
            </a:lvl1pPr>
            <a:lvl2pPr marL="190835" indent="0">
              <a:buNone/>
              <a:defRPr sz="1169"/>
            </a:lvl2pPr>
            <a:lvl3pPr marL="381671" indent="0">
              <a:buNone/>
              <a:defRPr sz="1002"/>
            </a:lvl3pPr>
            <a:lvl4pPr marL="572506" indent="0">
              <a:buNone/>
              <a:defRPr sz="835"/>
            </a:lvl4pPr>
            <a:lvl5pPr marL="763341" indent="0">
              <a:buNone/>
              <a:defRPr sz="835"/>
            </a:lvl5pPr>
            <a:lvl6pPr marL="954176" indent="0">
              <a:buNone/>
              <a:defRPr sz="835"/>
            </a:lvl6pPr>
            <a:lvl7pPr marL="1145012" indent="0">
              <a:buNone/>
              <a:defRPr sz="835"/>
            </a:lvl7pPr>
            <a:lvl8pPr marL="1335847" indent="0">
              <a:buNone/>
              <a:defRPr sz="835"/>
            </a:lvl8pPr>
            <a:lvl9pPr marL="1526682" indent="0">
              <a:buNone/>
              <a:defRPr sz="83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71" y="1144905"/>
            <a:ext cx="1230872" cy="2121078"/>
          </a:xfrm>
        </p:spPr>
        <p:txBody>
          <a:bodyPr/>
          <a:lstStyle>
            <a:lvl1pPr marL="0" indent="0">
              <a:buNone/>
              <a:defRPr sz="668"/>
            </a:lvl1pPr>
            <a:lvl2pPr marL="190835" indent="0">
              <a:buNone/>
              <a:defRPr sz="584"/>
            </a:lvl2pPr>
            <a:lvl3pPr marL="381671" indent="0">
              <a:buNone/>
              <a:defRPr sz="501"/>
            </a:lvl3pPr>
            <a:lvl4pPr marL="572506" indent="0">
              <a:buNone/>
              <a:defRPr sz="417"/>
            </a:lvl4pPr>
            <a:lvl5pPr marL="763341" indent="0">
              <a:buNone/>
              <a:defRPr sz="417"/>
            </a:lvl5pPr>
            <a:lvl6pPr marL="954176" indent="0">
              <a:buNone/>
              <a:defRPr sz="417"/>
            </a:lvl6pPr>
            <a:lvl7pPr marL="1145012" indent="0">
              <a:buNone/>
              <a:defRPr sz="417"/>
            </a:lvl7pPr>
            <a:lvl8pPr marL="1335847" indent="0">
              <a:buNone/>
              <a:defRPr sz="417"/>
            </a:lvl8pPr>
            <a:lvl9pPr marL="1526682" indent="0">
              <a:buNone/>
              <a:defRPr sz="41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3AA5-3BF4-3243-9D38-4BCD3FB09E32}" type="datetimeFigureOut">
              <a:rPr lang="de-DE" smtClean="0"/>
              <a:t>22.09.21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50F-0EE9-5F43-811C-80A50FED1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4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374" y="203186"/>
            <a:ext cx="3291602" cy="737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374" y="1015927"/>
            <a:ext cx="3291602" cy="2421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374" y="3537192"/>
            <a:ext cx="858679" cy="2031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43AA5-3BF4-3243-9D38-4BCD3FB09E32}" type="datetimeFigureOut">
              <a:rPr lang="de-DE" smtClean="0"/>
              <a:t>22.09.21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4166" y="3537192"/>
            <a:ext cx="1288018" cy="2031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5297" y="3537192"/>
            <a:ext cx="858679" cy="2031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7850F-0EE9-5F43-811C-80A50FED1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32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1671" rtl="0" eaLnBrk="1" latinLnBrk="0" hangingPunct="1">
        <a:lnSpc>
          <a:spcPct val="90000"/>
        </a:lnSpc>
        <a:spcBef>
          <a:spcPct val="0"/>
        </a:spcBef>
        <a:buNone/>
        <a:defRPr sz="18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418" indent="-95418" algn="l" defTabSz="381671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1pPr>
      <a:lvl2pPr marL="286253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1002" kern="1200">
          <a:solidFill>
            <a:schemeClr val="tx1"/>
          </a:solidFill>
          <a:latin typeface="+mn-lt"/>
          <a:ea typeface="+mn-ea"/>
          <a:cs typeface="+mn-cs"/>
        </a:defRPr>
      </a:lvl2pPr>
      <a:lvl3pPr marL="477088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835" kern="1200">
          <a:solidFill>
            <a:schemeClr val="tx1"/>
          </a:solidFill>
          <a:latin typeface="+mn-lt"/>
          <a:ea typeface="+mn-ea"/>
          <a:cs typeface="+mn-cs"/>
        </a:defRPr>
      </a:lvl3pPr>
      <a:lvl4pPr marL="667923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8759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9594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40429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31265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2100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835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671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2506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3341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4176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5012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5847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6682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AEF96DC-F4C5-C842-A7BA-48074FDC13BF}"/>
              </a:ext>
            </a:extLst>
          </p:cNvPr>
          <p:cNvSpPr/>
          <p:nvPr/>
        </p:nvSpPr>
        <p:spPr>
          <a:xfrm>
            <a:off x="106588" y="108175"/>
            <a:ext cx="3600000" cy="36000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641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960506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Macintosh PowerPoint</Application>
  <PresentationFormat>Benutzerdefiniert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Wagner Maximilian</dc:creator>
  <cp:lastModifiedBy>Wagner Maximilian</cp:lastModifiedBy>
  <cp:revision>3</cp:revision>
  <dcterms:created xsi:type="dcterms:W3CDTF">2021-08-20T05:00:58Z</dcterms:created>
  <dcterms:modified xsi:type="dcterms:W3CDTF">2021-09-22T08:50:25Z</dcterms:modified>
</cp:coreProperties>
</file>