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655763" cy="1655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5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orient="horz" pos="521" userDrawn="1">
          <p15:clr>
            <a:srgbClr val="A4A3A4"/>
          </p15:clr>
        </p15:guide>
        <p15:guide id="4" orient="horz" pos="68" userDrawn="1">
          <p15:clr>
            <a:srgbClr val="A4A3A4"/>
          </p15:clr>
        </p15:guide>
        <p15:guide id="5" pos="521" userDrawn="1">
          <p15:clr>
            <a:srgbClr val="A4A3A4"/>
          </p15:clr>
        </p15:guide>
        <p15:guide id="6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400" d="100"/>
          <a:sy n="400" d="100"/>
        </p:scale>
        <p:origin x="3200" y="752"/>
      </p:cViewPr>
      <p:guideLst>
        <p:guide orient="horz" pos="975"/>
        <p:guide pos="68"/>
        <p:guide orient="horz" pos="521"/>
        <p:guide orient="horz" pos="68"/>
        <p:guide pos="521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82" y="270978"/>
            <a:ext cx="1407399" cy="576451"/>
          </a:xfrm>
        </p:spPr>
        <p:txBody>
          <a:bodyPr anchor="b"/>
          <a:lstStyle>
            <a:lvl1pPr algn="ctr">
              <a:defRPr sz="10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971" y="869659"/>
            <a:ext cx="1241822" cy="399759"/>
          </a:xfrm>
        </p:spPr>
        <p:txBody>
          <a:bodyPr/>
          <a:lstStyle>
            <a:lvl1pPr marL="0" indent="0" algn="ctr">
              <a:buNone/>
              <a:defRPr sz="435"/>
            </a:lvl1pPr>
            <a:lvl2pPr marL="82799" indent="0" algn="ctr">
              <a:buNone/>
              <a:defRPr sz="362"/>
            </a:lvl2pPr>
            <a:lvl3pPr marL="165598" indent="0" algn="ctr">
              <a:buNone/>
              <a:defRPr sz="326"/>
            </a:lvl3pPr>
            <a:lvl4pPr marL="248397" indent="0" algn="ctr">
              <a:buNone/>
              <a:defRPr sz="290"/>
            </a:lvl4pPr>
            <a:lvl5pPr marL="331196" indent="0" algn="ctr">
              <a:buNone/>
              <a:defRPr sz="290"/>
            </a:lvl5pPr>
            <a:lvl6pPr marL="413995" indent="0" algn="ctr">
              <a:buNone/>
              <a:defRPr sz="290"/>
            </a:lvl6pPr>
            <a:lvl7pPr marL="496794" indent="0" algn="ctr">
              <a:buNone/>
              <a:defRPr sz="290"/>
            </a:lvl7pPr>
            <a:lvl8pPr marL="579592" indent="0" algn="ctr">
              <a:buNone/>
              <a:defRPr sz="290"/>
            </a:lvl8pPr>
            <a:lvl9pPr marL="662391" indent="0" algn="ctr">
              <a:buNone/>
              <a:defRPr sz="29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6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21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4905" y="88154"/>
            <a:ext cx="357024" cy="140318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834" y="88154"/>
            <a:ext cx="1050375" cy="140318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4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2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1" y="412792"/>
            <a:ext cx="1428096" cy="688751"/>
          </a:xfrm>
        </p:spPr>
        <p:txBody>
          <a:bodyPr anchor="b"/>
          <a:lstStyle>
            <a:lvl1pPr>
              <a:defRPr sz="10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71" y="1108059"/>
            <a:ext cx="1428096" cy="362198"/>
          </a:xfrm>
        </p:spPr>
        <p:txBody>
          <a:bodyPr/>
          <a:lstStyle>
            <a:lvl1pPr marL="0" indent="0">
              <a:buNone/>
              <a:defRPr sz="435">
                <a:solidFill>
                  <a:schemeClr val="tx1"/>
                </a:solidFill>
              </a:defRPr>
            </a:lvl1pPr>
            <a:lvl2pPr marL="82799" indent="0">
              <a:buNone/>
              <a:defRPr sz="362">
                <a:solidFill>
                  <a:schemeClr val="tx1">
                    <a:tint val="75000"/>
                  </a:schemeClr>
                </a:solidFill>
              </a:defRPr>
            </a:lvl2pPr>
            <a:lvl3pPr marL="165598" indent="0">
              <a:buNone/>
              <a:defRPr sz="326">
                <a:solidFill>
                  <a:schemeClr val="tx1">
                    <a:tint val="75000"/>
                  </a:schemeClr>
                </a:solidFill>
              </a:defRPr>
            </a:lvl3pPr>
            <a:lvl4pPr marL="248397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4pPr>
            <a:lvl5pPr marL="331196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5pPr>
            <a:lvl6pPr marL="413995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6pPr>
            <a:lvl7pPr marL="496794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7pPr>
            <a:lvl8pPr marL="579592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8pPr>
            <a:lvl9pPr marL="662391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50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834" y="440770"/>
            <a:ext cx="703699" cy="1050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30" y="440770"/>
            <a:ext cx="703699" cy="1050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05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88154"/>
            <a:ext cx="1428096" cy="3200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50" y="405892"/>
            <a:ext cx="700465" cy="198921"/>
          </a:xfrm>
        </p:spPr>
        <p:txBody>
          <a:bodyPr anchor="b"/>
          <a:lstStyle>
            <a:lvl1pPr marL="0" indent="0">
              <a:buNone/>
              <a:defRPr sz="435" b="1"/>
            </a:lvl1pPr>
            <a:lvl2pPr marL="82799" indent="0">
              <a:buNone/>
              <a:defRPr sz="362" b="1"/>
            </a:lvl2pPr>
            <a:lvl3pPr marL="165598" indent="0">
              <a:buNone/>
              <a:defRPr sz="326" b="1"/>
            </a:lvl3pPr>
            <a:lvl4pPr marL="248397" indent="0">
              <a:buNone/>
              <a:defRPr sz="290" b="1"/>
            </a:lvl4pPr>
            <a:lvl5pPr marL="331196" indent="0">
              <a:buNone/>
              <a:defRPr sz="290" b="1"/>
            </a:lvl5pPr>
            <a:lvl6pPr marL="413995" indent="0">
              <a:buNone/>
              <a:defRPr sz="290" b="1"/>
            </a:lvl6pPr>
            <a:lvl7pPr marL="496794" indent="0">
              <a:buNone/>
              <a:defRPr sz="290" b="1"/>
            </a:lvl7pPr>
            <a:lvl8pPr marL="579592" indent="0">
              <a:buNone/>
              <a:defRPr sz="290" b="1"/>
            </a:lvl8pPr>
            <a:lvl9pPr marL="662391" indent="0">
              <a:buNone/>
              <a:defRPr sz="2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50" y="604814"/>
            <a:ext cx="700465" cy="8895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30" y="405892"/>
            <a:ext cx="703915" cy="198921"/>
          </a:xfrm>
        </p:spPr>
        <p:txBody>
          <a:bodyPr anchor="b"/>
          <a:lstStyle>
            <a:lvl1pPr marL="0" indent="0">
              <a:buNone/>
              <a:defRPr sz="435" b="1"/>
            </a:lvl1pPr>
            <a:lvl2pPr marL="82799" indent="0">
              <a:buNone/>
              <a:defRPr sz="362" b="1"/>
            </a:lvl2pPr>
            <a:lvl3pPr marL="165598" indent="0">
              <a:buNone/>
              <a:defRPr sz="326" b="1"/>
            </a:lvl3pPr>
            <a:lvl4pPr marL="248397" indent="0">
              <a:buNone/>
              <a:defRPr sz="290" b="1"/>
            </a:lvl4pPr>
            <a:lvl5pPr marL="331196" indent="0">
              <a:buNone/>
              <a:defRPr sz="290" b="1"/>
            </a:lvl5pPr>
            <a:lvl6pPr marL="413995" indent="0">
              <a:buNone/>
              <a:defRPr sz="290" b="1"/>
            </a:lvl6pPr>
            <a:lvl7pPr marL="496794" indent="0">
              <a:buNone/>
              <a:defRPr sz="290" b="1"/>
            </a:lvl7pPr>
            <a:lvl8pPr marL="579592" indent="0">
              <a:buNone/>
              <a:defRPr sz="290" b="1"/>
            </a:lvl8pPr>
            <a:lvl9pPr marL="662391" indent="0">
              <a:buNone/>
              <a:defRPr sz="2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230" y="604814"/>
            <a:ext cx="703915" cy="8895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98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55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22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110384"/>
            <a:ext cx="534027" cy="386345"/>
          </a:xfrm>
        </p:spPr>
        <p:txBody>
          <a:bodyPr anchor="b"/>
          <a:lstStyle>
            <a:lvl1pPr>
              <a:defRPr sz="5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15" y="238400"/>
            <a:ext cx="838230" cy="1176665"/>
          </a:xfrm>
        </p:spPr>
        <p:txBody>
          <a:bodyPr/>
          <a:lstStyle>
            <a:lvl1pPr>
              <a:defRPr sz="580"/>
            </a:lvl1pPr>
            <a:lvl2pPr>
              <a:defRPr sz="507"/>
            </a:lvl2pPr>
            <a:lvl3pPr>
              <a:defRPr sz="435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49" y="496729"/>
            <a:ext cx="534027" cy="920252"/>
          </a:xfrm>
        </p:spPr>
        <p:txBody>
          <a:bodyPr/>
          <a:lstStyle>
            <a:lvl1pPr marL="0" indent="0">
              <a:buNone/>
              <a:defRPr sz="290"/>
            </a:lvl1pPr>
            <a:lvl2pPr marL="82799" indent="0">
              <a:buNone/>
              <a:defRPr sz="254"/>
            </a:lvl2pPr>
            <a:lvl3pPr marL="165598" indent="0">
              <a:buNone/>
              <a:defRPr sz="217"/>
            </a:lvl3pPr>
            <a:lvl4pPr marL="248397" indent="0">
              <a:buNone/>
              <a:defRPr sz="181"/>
            </a:lvl4pPr>
            <a:lvl5pPr marL="331196" indent="0">
              <a:buNone/>
              <a:defRPr sz="181"/>
            </a:lvl5pPr>
            <a:lvl6pPr marL="413995" indent="0">
              <a:buNone/>
              <a:defRPr sz="181"/>
            </a:lvl6pPr>
            <a:lvl7pPr marL="496794" indent="0">
              <a:buNone/>
              <a:defRPr sz="181"/>
            </a:lvl7pPr>
            <a:lvl8pPr marL="579592" indent="0">
              <a:buNone/>
              <a:defRPr sz="181"/>
            </a:lvl8pPr>
            <a:lvl9pPr marL="662391" indent="0">
              <a:buNone/>
              <a:defRPr sz="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110384"/>
            <a:ext cx="534027" cy="386345"/>
          </a:xfrm>
        </p:spPr>
        <p:txBody>
          <a:bodyPr anchor="b"/>
          <a:lstStyle>
            <a:lvl1pPr>
              <a:defRPr sz="5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3915" y="238400"/>
            <a:ext cx="838230" cy="1176665"/>
          </a:xfrm>
        </p:spPr>
        <p:txBody>
          <a:bodyPr anchor="t"/>
          <a:lstStyle>
            <a:lvl1pPr marL="0" indent="0">
              <a:buNone/>
              <a:defRPr sz="580"/>
            </a:lvl1pPr>
            <a:lvl2pPr marL="82799" indent="0">
              <a:buNone/>
              <a:defRPr sz="507"/>
            </a:lvl2pPr>
            <a:lvl3pPr marL="165598" indent="0">
              <a:buNone/>
              <a:defRPr sz="435"/>
            </a:lvl3pPr>
            <a:lvl4pPr marL="248397" indent="0">
              <a:buNone/>
              <a:defRPr sz="362"/>
            </a:lvl4pPr>
            <a:lvl5pPr marL="331196" indent="0">
              <a:buNone/>
              <a:defRPr sz="362"/>
            </a:lvl5pPr>
            <a:lvl6pPr marL="413995" indent="0">
              <a:buNone/>
              <a:defRPr sz="362"/>
            </a:lvl6pPr>
            <a:lvl7pPr marL="496794" indent="0">
              <a:buNone/>
              <a:defRPr sz="362"/>
            </a:lvl7pPr>
            <a:lvl8pPr marL="579592" indent="0">
              <a:buNone/>
              <a:defRPr sz="362"/>
            </a:lvl8pPr>
            <a:lvl9pPr marL="662391" indent="0">
              <a:buNone/>
              <a:defRPr sz="36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49" y="496729"/>
            <a:ext cx="534027" cy="920252"/>
          </a:xfrm>
        </p:spPr>
        <p:txBody>
          <a:bodyPr/>
          <a:lstStyle>
            <a:lvl1pPr marL="0" indent="0">
              <a:buNone/>
              <a:defRPr sz="290"/>
            </a:lvl1pPr>
            <a:lvl2pPr marL="82799" indent="0">
              <a:buNone/>
              <a:defRPr sz="254"/>
            </a:lvl2pPr>
            <a:lvl3pPr marL="165598" indent="0">
              <a:buNone/>
              <a:defRPr sz="217"/>
            </a:lvl3pPr>
            <a:lvl4pPr marL="248397" indent="0">
              <a:buNone/>
              <a:defRPr sz="181"/>
            </a:lvl4pPr>
            <a:lvl5pPr marL="331196" indent="0">
              <a:buNone/>
              <a:defRPr sz="181"/>
            </a:lvl5pPr>
            <a:lvl6pPr marL="413995" indent="0">
              <a:buNone/>
              <a:defRPr sz="181"/>
            </a:lvl6pPr>
            <a:lvl7pPr marL="496794" indent="0">
              <a:buNone/>
              <a:defRPr sz="181"/>
            </a:lvl7pPr>
            <a:lvl8pPr marL="579592" indent="0">
              <a:buNone/>
              <a:defRPr sz="181"/>
            </a:lvl8pPr>
            <a:lvl9pPr marL="662391" indent="0">
              <a:buNone/>
              <a:defRPr sz="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834" y="88154"/>
            <a:ext cx="1428096" cy="32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34" y="440770"/>
            <a:ext cx="1428096" cy="1050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34" y="1534647"/>
            <a:ext cx="372547" cy="88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61B8-E73D-BD40-87C1-7349AFDB5416}" type="datetimeFigureOut">
              <a:rPr lang="de-DE" smtClean="0"/>
              <a:t>20.08.21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8472" y="1534647"/>
            <a:ext cx="558820" cy="88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382" y="1534647"/>
            <a:ext cx="372547" cy="88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D522-C184-AD4E-BC8E-F4E1C394B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25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5598" rtl="0" eaLnBrk="1" latinLnBrk="0" hangingPunct="1">
        <a:lnSpc>
          <a:spcPct val="90000"/>
        </a:lnSpc>
        <a:spcBef>
          <a:spcPct val="0"/>
        </a:spcBef>
        <a:buNone/>
        <a:defRPr sz="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99" indent="-41399" algn="l" defTabSz="165598" rtl="0" eaLnBrk="1" latinLnBrk="0" hangingPunct="1">
        <a:lnSpc>
          <a:spcPct val="90000"/>
        </a:lnSpc>
        <a:spcBef>
          <a:spcPts val="181"/>
        </a:spcBef>
        <a:buFont typeface="Arial" panose="020B0604020202020204" pitchFamily="34" charset="0"/>
        <a:buChar char="•"/>
        <a:defRPr sz="507" kern="1200">
          <a:solidFill>
            <a:schemeClr val="tx1"/>
          </a:solidFill>
          <a:latin typeface="+mn-lt"/>
          <a:ea typeface="+mn-ea"/>
          <a:cs typeface="+mn-cs"/>
        </a:defRPr>
      </a:lvl1pPr>
      <a:lvl2pPr marL="124198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435" kern="1200">
          <a:solidFill>
            <a:schemeClr val="tx1"/>
          </a:solidFill>
          <a:latin typeface="+mn-lt"/>
          <a:ea typeface="+mn-ea"/>
          <a:cs typeface="+mn-cs"/>
        </a:defRPr>
      </a:lvl2pPr>
      <a:lvl3pPr marL="206997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62" kern="1200">
          <a:solidFill>
            <a:schemeClr val="tx1"/>
          </a:solidFill>
          <a:latin typeface="+mn-lt"/>
          <a:ea typeface="+mn-ea"/>
          <a:cs typeface="+mn-cs"/>
        </a:defRPr>
      </a:lvl3pPr>
      <a:lvl4pPr marL="289796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4pPr>
      <a:lvl5pPr marL="372595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5pPr>
      <a:lvl6pPr marL="455394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6pPr>
      <a:lvl7pPr marL="538193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7pPr>
      <a:lvl8pPr marL="620992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8pPr>
      <a:lvl9pPr marL="703791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1pPr>
      <a:lvl2pPr marL="82799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2pPr>
      <a:lvl3pPr marL="165598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3pPr>
      <a:lvl4pPr marL="248397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4pPr>
      <a:lvl5pPr marL="331196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5pPr>
      <a:lvl6pPr marL="413995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6pPr>
      <a:lvl7pPr marL="496794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7pPr>
      <a:lvl8pPr marL="579592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8pPr>
      <a:lvl9pPr marL="662391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DEA028C-AD48-CA4B-9A43-C3EB9FC8B76A}"/>
              </a:ext>
            </a:extLst>
          </p:cNvPr>
          <p:cNvSpPr/>
          <p:nvPr/>
        </p:nvSpPr>
        <p:spPr>
          <a:xfrm>
            <a:off x="108743" y="109537"/>
            <a:ext cx="1438275" cy="1438275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5617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2021-08-20T04:57:58Z</dcterms:created>
  <dcterms:modified xsi:type="dcterms:W3CDTF">2021-08-20T05:00:56Z</dcterms:modified>
</cp:coreProperties>
</file>