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35263" cy="1547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pos="861" userDrawn="1">
          <p15:clr>
            <a:srgbClr val="A4A3A4"/>
          </p15:clr>
        </p15:guide>
        <p15:guide id="4" pos="1655" userDrawn="1">
          <p15:clr>
            <a:srgbClr val="A4A3A4"/>
          </p15:clr>
        </p15:guide>
        <p15:guide id="5" orient="horz" pos="487" userDrawn="1">
          <p15:clr>
            <a:srgbClr val="A4A3A4"/>
          </p15:clr>
        </p15:guide>
        <p15:guide id="6" orient="horz" pos="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400" d="100"/>
          <a:sy n="400" d="100"/>
        </p:scale>
        <p:origin x="1840" y="736"/>
      </p:cViewPr>
      <p:guideLst>
        <p:guide orient="horz" pos="896"/>
        <p:guide pos="68"/>
        <p:guide pos="861"/>
        <p:guide pos="1655"/>
        <p:guide orient="horz" pos="487"/>
        <p:guide orient="horz" pos="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08" y="253311"/>
            <a:ext cx="2051447" cy="538868"/>
          </a:xfrm>
        </p:spPr>
        <p:txBody>
          <a:bodyPr anchor="b"/>
          <a:lstStyle>
            <a:lvl1pPr algn="ctr">
              <a:defRPr sz="134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08" y="812960"/>
            <a:ext cx="2051447" cy="373696"/>
          </a:xfrm>
        </p:spPr>
        <p:txBody>
          <a:bodyPr/>
          <a:lstStyle>
            <a:lvl1pPr marL="0" indent="0" algn="ctr">
              <a:buNone/>
              <a:defRPr sz="538"/>
            </a:lvl1pPr>
            <a:lvl2pPr marL="102550" indent="0" algn="ctr">
              <a:buNone/>
              <a:defRPr sz="449"/>
            </a:lvl2pPr>
            <a:lvl3pPr marL="205100" indent="0" algn="ctr">
              <a:buNone/>
              <a:defRPr sz="404"/>
            </a:lvl3pPr>
            <a:lvl4pPr marL="307650" indent="0" algn="ctr">
              <a:buNone/>
              <a:defRPr sz="359"/>
            </a:lvl4pPr>
            <a:lvl5pPr marL="410200" indent="0" algn="ctr">
              <a:buNone/>
              <a:defRPr sz="359"/>
            </a:lvl5pPr>
            <a:lvl6pPr marL="512750" indent="0" algn="ctr">
              <a:buNone/>
              <a:defRPr sz="359"/>
            </a:lvl6pPr>
            <a:lvl7pPr marL="615300" indent="0" algn="ctr">
              <a:buNone/>
              <a:defRPr sz="359"/>
            </a:lvl7pPr>
            <a:lvl8pPr marL="717850" indent="0" algn="ctr">
              <a:buNone/>
              <a:defRPr sz="359"/>
            </a:lvl8pPr>
            <a:lvl9pPr marL="820400" indent="0" algn="ctr">
              <a:buNone/>
              <a:defRPr sz="35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9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0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423" y="82407"/>
            <a:ext cx="589791" cy="13117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050" y="82407"/>
            <a:ext cx="1735182" cy="13117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54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7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5" y="385879"/>
            <a:ext cx="2359164" cy="643847"/>
          </a:xfrm>
        </p:spPr>
        <p:txBody>
          <a:bodyPr anchor="b"/>
          <a:lstStyle>
            <a:lvl1pPr>
              <a:defRPr sz="134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25" y="1035817"/>
            <a:ext cx="2359164" cy="338584"/>
          </a:xfrm>
        </p:spPr>
        <p:txBody>
          <a:bodyPr/>
          <a:lstStyle>
            <a:lvl1pPr marL="0" indent="0">
              <a:buNone/>
              <a:defRPr sz="538">
                <a:solidFill>
                  <a:schemeClr val="tx1">
                    <a:tint val="75000"/>
                  </a:schemeClr>
                </a:solidFill>
              </a:defRPr>
            </a:lvl1pPr>
            <a:lvl2pPr marL="102550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2pPr>
            <a:lvl3pPr marL="205100" indent="0">
              <a:buNone/>
              <a:defRPr sz="404">
                <a:solidFill>
                  <a:schemeClr val="tx1">
                    <a:tint val="75000"/>
                  </a:schemeClr>
                </a:solidFill>
              </a:defRPr>
            </a:lvl3pPr>
            <a:lvl4pPr marL="30765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4pPr>
            <a:lvl5pPr marL="41020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5pPr>
            <a:lvl6pPr marL="51275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6pPr>
            <a:lvl7pPr marL="61530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7pPr>
            <a:lvl8pPr marL="71785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8pPr>
            <a:lvl9pPr marL="820400" indent="0">
              <a:buNone/>
              <a:defRPr sz="3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90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049" y="412034"/>
            <a:ext cx="1162487" cy="9820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27" y="412034"/>
            <a:ext cx="1162487" cy="9820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8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06" y="82407"/>
            <a:ext cx="2359164" cy="299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06" y="379429"/>
            <a:ext cx="1157144" cy="185952"/>
          </a:xfrm>
        </p:spPr>
        <p:txBody>
          <a:bodyPr anchor="b"/>
          <a:lstStyle>
            <a:lvl1pPr marL="0" indent="0">
              <a:buNone/>
              <a:defRPr sz="538" b="1"/>
            </a:lvl1pPr>
            <a:lvl2pPr marL="102550" indent="0">
              <a:buNone/>
              <a:defRPr sz="449" b="1"/>
            </a:lvl2pPr>
            <a:lvl3pPr marL="205100" indent="0">
              <a:buNone/>
              <a:defRPr sz="404" b="1"/>
            </a:lvl3pPr>
            <a:lvl4pPr marL="307650" indent="0">
              <a:buNone/>
              <a:defRPr sz="359" b="1"/>
            </a:lvl4pPr>
            <a:lvl5pPr marL="410200" indent="0">
              <a:buNone/>
              <a:defRPr sz="359" b="1"/>
            </a:lvl5pPr>
            <a:lvl6pPr marL="512750" indent="0">
              <a:buNone/>
              <a:defRPr sz="359" b="1"/>
            </a:lvl6pPr>
            <a:lvl7pPr marL="615300" indent="0">
              <a:buNone/>
              <a:defRPr sz="359" b="1"/>
            </a:lvl7pPr>
            <a:lvl8pPr marL="717850" indent="0">
              <a:buNone/>
              <a:defRPr sz="359" b="1"/>
            </a:lvl8pPr>
            <a:lvl9pPr marL="820400" indent="0">
              <a:buNone/>
              <a:defRPr sz="3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06" y="565382"/>
            <a:ext cx="1157144" cy="8315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4727" y="379429"/>
            <a:ext cx="1162843" cy="185952"/>
          </a:xfrm>
        </p:spPr>
        <p:txBody>
          <a:bodyPr anchor="b"/>
          <a:lstStyle>
            <a:lvl1pPr marL="0" indent="0">
              <a:buNone/>
              <a:defRPr sz="538" b="1"/>
            </a:lvl1pPr>
            <a:lvl2pPr marL="102550" indent="0">
              <a:buNone/>
              <a:defRPr sz="449" b="1"/>
            </a:lvl2pPr>
            <a:lvl3pPr marL="205100" indent="0">
              <a:buNone/>
              <a:defRPr sz="404" b="1"/>
            </a:lvl3pPr>
            <a:lvl4pPr marL="307650" indent="0">
              <a:buNone/>
              <a:defRPr sz="359" b="1"/>
            </a:lvl4pPr>
            <a:lvl5pPr marL="410200" indent="0">
              <a:buNone/>
              <a:defRPr sz="359" b="1"/>
            </a:lvl5pPr>
            <a:lvl6pPr marL="512750" indent="0">
              <a:buNone/>
              <a:defRPr sz="359" b="1"/>
            </a:lvl6pPr>
            <a:lvl7pPr marL="615300" indent="0">
              <a:buNone/>
              <a:defRPr sz="359" b="1"/>
            </a:lvl7pPr>
            <a:lvl8pPr marL="717850" indent="0">
              <a:buNone/>
              <a:defRPr sz="359" b="1"/>
            </a:lvl8pPr>
            <a:lvl9pPr marL="820400" indent="0">
              <a:buNone/>
              <a:defRPr sz="3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4727" y="565382"/>
            <a:ext cx="1162843" cy="8315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90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9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82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06" y="103188"/>
            <a:ext cx="882193" cy="361156"/>
          </a:xfrm>
        </p:spPr>
        <p:txBody>
          <a:bodyPr anchor="b"/>
          <a:lstStyle>
            <a:lvl1pPr>
              <a:defRPr sz="7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3" y="222857"/>
            <a:ext cx="1384727" cy="1099950"/>
          </a:xfrm>
        </p:spPr>
        <p:txBody>
          <a:bodyPr/>
          <a:lstStyle>
            <a:lvl1pPr>
              <a:defRPr sz="718"/>
            </a:lvl1pPr>
            <a:lvl2pPr>
              <a:defRPr sz="628"/>
            </a:lvl2pPr>
            <a:lvl3pPr>
              <a:defRPr sz="538"/>
            </a:lvl3pPr>
            <a:lvl4pPr>
              <a:defRPr sz="449"/>
            </a:lvl4pPr>
            <a:lvl5pPr>
              <a:defRPr sz="449"/>
            </a:lvl5pPr>
            <a:lvl6pPr>
              <a:defRPr sz="449"/>
            </a:lvl6pPr>
            <a:lvl7pPr>
              <a:defRPr sz="449"/>
            </a:lvl7pPr>
            <a:lvl8pPr>
              <a:defRPr sz="449"/>
            </a:lvl8pPr>
            <a:lvl9pPr>
              <a:defRPr sz="44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06" y="464344"/>
            <a:ext cx="882193" cy="860255"/>
          </a:xfrm>
        </p:spPr>
        <p:txBody>
          <a:bodyPr/>
          <a:lstStyle>
            <a:lvl1pPr marL="0" indent="0">
              <a:buNone/>
              <a:defRPr sz="359"/>
            </a:lvl1pPr>
            <a:lvl2pPr marL="102550" indent="0">
              <a:buNone/>
              <a:defRPr sz="314"/>
            </a:lvl2pPr>
            <a:lvl3pPr marL="205100" indent="0">
              <a:buNone/>
              <a:defRPr sz="269"/>
            </a:lvl3pPr>
            <a:lvl4pPr marL="307650" indent="0">
              <a:buNone/>
              <a:defRPr sz="224"/>
            </a:lvl4pPr>
            <a:lvl5pPr marL="410200" indent="0">
              <a:buNone/>
              <a:defRPr sz="224"/>
            </a:lvl5pPr>
            <a:lvl6pPr marL="512750" indent="0">
              <a:buNone/>
              <a:defRPr sz="224"/>
            </a:lvl6pPr>
            <a:lvl7pPr marL="615300" indent="0">
              <a:buNone/>
              <a:defRPr sz="224"/>
            </a:lvl7pPr>
            <a:lvl8pPr marL="717850" indent="0">
              <a:buNone/>
              <a:defRPr sz="224"/>
            </a:lvl8pPr>
            <a:lvl9pPr marL="820400" indent="0">
              <a:buNone/>
              <a:defRPr sz="22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43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06" y="103188"/>
            <a:ext cx="882193" cy="361156"/>
          </a:xfrm>
        </p:spPr>
        <p:txBody>
          <a:bodyPr anchor="b"/>
          <a:lstStyle>
            <a:lvl1pPr>
              <a:defRPr sz="7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2843" y="222857"/>
            <a:ext cx="1384727" cy="1099950"/>
          </a:xfrm>
        </p:spPr>
        <p:txBody>
          <a:bodyPr anchor="t"/>
          <a:lstStyle>
            <a:lvl1pPr marL="0" indent="0">
              <a:buNone/>
              <a:defRPr sz="718"/>
            </a:lvl1pPr>
            <a:lvl2pPr marL="102550" indent="0">
              <a:buNone/>
              <a:defRPr sz="628"/>
            </a:lvl2pPr>
            <a:lvl3pPr marL="205100" indent="0">
              <a:buNone/>
              <a:defRPr sz="538"/>
            </a:lvl3pPr>
            <a:lvl4pPr marL="307650" indent="0">
              <a:buNone/>
              <a:defRPr sz="449"/>
            </a:lvl4pPr>
            <a:lvl5pPr marL="410200" indent="0">
              <a:buNone/>
              <a:defRPr sz="449"/>
            </a:lvl5pPr>
            <a:lvl6pPr marL="512750" indent="0">
              <a:buNone/>
              <a:defRPr sz="449"/>
            </a:lvl6pPr>
            <a:lvl7pPr marL="615300" indent="0">
              <a:buNone/>
              <a:defRPr sz="449"/>
            </a:lvl7pPr>
            <a:lvl8pPr marL="717850" indent="0">
              <a:buNone/>
              <a:defRPr sz="449"/>
            </a:lvl8pPr>
            <a:lvl9pPr marL="820400" indent="0">
              <a:buNone/>
              <a:defRPr sz="44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06" y="464344"/>
            <a:ext cx="882193" cy="860255"/>
          </a:xfrm>
        </p:spPr>
        <p:txBody>
          <a:bodyPr/>
          <a:lstStyle>
            <a:lvl1pPr marL="0" indent="0">
              <a:buNone/>
              <a:defRPr sz="359"/>
            </a:lvl1pPr>
            <a:lvl2pPr marL="102550" indent="0">
              <a:buNone/>
              <a:defRPr sz="314"/>
            </a:lvl2pPr>
            <a:lvl3pPr marL="205100" indent="0">
              <a:buNone/>
              <a:defRPr sz="269"/>
            </a:lvl3pPr>
            <a:lvl4pPr marL="307650" indent="0">
              <a:buNone/>
              <a:defRPr sz="224"/>
            </a:lvl4pPr>
            <a:lvl5pPr marL="410200" indent="0">
              <a:buNone/>
              <a:defRPr sz="224"/>
            </a:lvl5pPr>
            <a:lvl6pPr marL="512750" indent="0">
              <a:buNone/>
              <a:defRPr sz="224"/>
            </a:lvl6pPr>
            <a:lvl7pPr marL="615300" indent="0">
              <a:buNone/>
              <a:defRPr sz="224"/>
            </a:lvl7pPr>
            <a:lvl8pPr marL="717850" indent="0">
              <a:buNone/>
              <a:defRPr sz="224"/>
            </a:lvl8pPr>
            <a:lvl9pPr marL="820400" indent="0">
              <a:buNone/>
              <a:defRPr sz="22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80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050" y="82407"/>
            <a:ext cx="2359164" cy="299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050" y="412034"/>
            <a:ext cx="2359164" cy="982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049" y="1434593"/>
            <a:ext cx="615434" cy="82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5F87-E490-1349-8AAC-F2DEB5265D58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056" y="1434593"/>
            <a:ext cx="923151" cy="82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1780" y="1434593"/>
            <a:ext cx="615434" cy="82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AD34-38CC-5847-A1A1-A4F6D6E4E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22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100" rtl="0" eaLnBrk="1" latinLnBrk="0" hangingPunct="1">
        <a:lnSpc>
          <a:spcPct val="90000"/>
        </a:lnSpc>
        <a:spcBef>
          <a:spcPct val="0"/>
        </a:spcBef>
        <a:buNone/>
        <a:defRPr sz="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275" indent="-51275" algn="l" defTabSz="205100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628" kern="1200">
          <a:solidFill>
            <a:schemeClr val="tx1"/>
          </a:solidFill>
          <a:latin typeface="+mn-lt"/>
          <a:ea typeface="+mn-ea"/>
          <a:cs typeface="+mn-cs"/>
        </a:defRPr>
      </a:lvl1pPr>
      <a:lvl2pPr marL="15382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538" kern="1200">
          <a:solidFill>
            <a:schemeClr val="tx1"/>
          </a:solidFill>
          <a:latin typeface="+mn-lt"/>
          <a:ea typeface="+mn-ea"/>
          <a:cs typeface="+mn-cs"/>
        </a:defRPr>
      </a:lvl2pPr>
      <a:lvl3pPr marL="25637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49" kern="1200">
          <a:solidFill>
            <a:schemeClr val="tx1"/>
          </a:solidFill>
          <a:latin typeface="+mn-lt"/>
          <a:ea typeface="+mn-ea"/>
          <a:cs typeface="+mn-cs"/>
        </a:defRPr>
      </a:lvl3pPr>
      <a:lvl4pPr marL="35892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4pPr>
      <a:lvl5pPr marL="46147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5pPr>
      <a:lvl6pPr marL="56402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6pPr>
      <a:lvl7pPr marL="66657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7pPr>
      <a:lvl8pPr marL="76912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8pPr>
      <a:lvl9pPr marL="871675" indent="-51275" algn="l" defTabSz="205100" rtl="0" eaLnBrk="1" latinLnBrk="0" hangingPunct="1">
        <a:lnSpc>
          <a:spcPct val="90000"/>
        </a:lnSpc>
        <a:spcBef>
          <a:spcPts val="112"/>
        </a:spcBef>
        <a:buFont typeface="Arial" panose="020B0604020202020204" pitchFamily="34" charset="0"/>
        <a:buChar char="•"/>
        <a:defRPr sz="4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1pPr>
      <a:lvl2pPr marL="10255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2pPr>
      <a:lvl3pPr marL="20510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3pPr>
      <a:lvl4pPr marL="30765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4pPr>
      <a:lvl5pPr marL="41020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5pPr>
      <a:lvl6pPr marL="51275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6pPr>
      <a:lvl7pPr marL="61530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7pPr>
      <a:lvl8pPr marL="71785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8pPr>
      <a:lvl9pPr marL="820400" algn="l" defTabSz="205100" rtl="0" eaLnBrk="1" latinLnBrk="0" hangingPunct="1">
        <a:defRPr sz="4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45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2021-08-20T06:44:30Z</dcterms:created>
  <dcterms:modified xsi:type="dcterms:W3CDTF">2021-08-20T06:46:25Z</dcterms:modified>
</cp:coreProperties>
</file>