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907713" cy="15335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30" userDrawn="1">
          <p15:clr>
            <a:srgbClr val="A4A3A4"/>
          </p15:clr>
        </p15:guide>
        <p15:guide id="2" pos="79" userDrawn="1">
          <p15:clr>
            <a:srgbClr val="A4A3A4"/>
          </p15:clr>
        </p15:guide>
        <p15:guide id="3" pos="3435" userDrawn="1">
          <p15:clr>
            <a:srgbClr val="A4A3A4"/>
          </p15:clr>
        </p15:guide>
        <p15:guide id="4" pos="6792" userDrawn="1">
          <p15:clr>
            <a:srgbClr val="A4A3A4"/>
          </p15:clr>
        </p15:guide>
        <p15:guide id="5" orient="horz" pos="67" userDrawn="1">
          <p15:clr>
            <a:srgbClr val="A4A3A4"/>
          </p15:clr>
        </p15:guide>
        <p15:guide id="6" orient="horz" pos="95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52" d="100"/>
          <a:sy n="52" d="100"/>
        </p:scale>
        <p:origin x="3528" y="208"/>
      </p:cViewPr>
      <p:guideLst>
        <p:guide orient="horz" pos="4830"/>
        <p:guide pos="79"/>
        <p:guide pos="3435"/>
        <p:guide pos="6792"/>
        <p:guide orient="horz" pos="67"/>
        <p:guide orient="horz" pos="95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8079" y="2509728"/>
            <a:ext cx="9271556" cy="5338939"/>
          </a:xfrm>
        </p:spPr>
        <p:txBody>
          <a:bodyPr anchor="b"/>
          <a:lstStyle>
            <a:lvl1pPr algn="ctr">
              <a:defRPr sz="715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3464" y="8054557"/>
            <a:ext cx="8180785" cy="3702468"/>
          </a:xfrm>
        </p:spPr>
        <p:txBody>
          <a:bodyPr/>
          <a:lstStyle>
            <a:lvl1pPr marL="0" indent="0" algn="ctr">
              <a:buNone/>
              <a:defRPr sz="2863"/>
            </a:lvl1pPr>
            <a:lvl2pPr marL="545394" indent="0" algn="ctr">
              <a:buNone/>
              <a:defRPr sz="2386"/>
            </a:lvl2pPr>
            <a:lvl3pPr marL="1090788" indent="0" algn="ctr">
              <a:buNone/>
              <a:defRPr sz="2147"/>
            </a:lvl3pPr>
            <a:lvl4pPr marL="1636182" indent="0" algn="ctr">
              <a:buNone/>
              <a:defRPr sz="1909"/>
            </a:lvl4pPr>
            <a:lvl5pPr marL="2181576" indent="0" algn="ctr">
              <a:buNone/>
              <a:defRPr sz="1909"/>
            </a:lvl5pPr>
            <a:lvl6pPr marL="2726969" indent="0" algn="ctr">
              <a:buNone/>
              <a:defRPr sz="1909"/>
            </a:lvl6pPr>
            <a:lvl7pPr marL="3272363" indent="0" algn="ctr">
              <a:buNone/>
              <a:defRPr sz="1909"/>
            </a:lvl7pPr>
            <a:lvl8pPr marL="3817757" indent="0" algn="ctr">
              <a:buNone/>
              <a:defRPr sz="1909"/>
            </a:lvl8pPr>
            <a:lvl9pPr marL="4363151" indent="0" algn="ctr">
              <a:buNone/>
              <a:defRPr sz="1909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C38-9B63-B143-B446-2D0B269641FA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E7CD-F488-0C4E-8466-4FDBE8E2A5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5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C38-9B63-B143-B446-2D0B269641FA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E7CD-F488-0C4E-8466-4FDBE8E2A5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21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5833" y="816460"/>
            <a:ext cx="2351976" cy="1299591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9906" y="816460"/>
            <a:ext cx="6919580" cy="1299591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C38-9B63-B143-B446-2D0B269641FA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E7CD-F488-0C4E-8466-4FDBE8E2A5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04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C38-9B63-B143-B446-2D0B269641FA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E7CD-F488-0C4E-8466-4FDBE8E2A5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52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225" y="3823167"/>
            <a:ext cx="9407902" cy="6379037"/>
          </a:xfrm>
        </p:spPr>
        <p:txBody>
          <a:bodyPr anchor="b"/>
          <a:lstStyle>
            <a:lvl1pPr>
              <a:defRPr sz="715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225" y="10262552"/>
            <a:ext cx="9407902" cy="3354585"/>
          </a:xfrm>
        </p:spPr>
        <p:txBody>
          <a:bodyPr/>
          <a:lstStyle>
            <a:lvl1pPr marL="0" indent="0">
              <a:buNone/>
              <a:defRPr sz="2863">
                <a:solidFill>
                  <a:schemeClr val="tx1"/>
                </a:solidFill>
              </a:defRPr>
            </a:lvl1pPr>
            <a:lvl2pPr marL="545394" indent="0">
              <a:buNone/>
              <a:defRPr sz="2386">
                <a:solidFill>
                  <a:schemeClr val="tx1">
                    <a:tint val="75000"/>
                  </a:schemeClr>
                </a:solidFill>
              </a:defRPr>
            </a:lvl2pPr>
            <a:lvl3pPr marL="1090788" indent="0">
              <a:buNone/>
              <a:defRPr sz="2147">
                <a:solidFill>
                  <a:schemeClr val="tx1">
                    <a:tint val="75000"/>
                  </a:schemeClr>
                </a:solidFill>
              </a:defRPr>
            </a:lvl3pPr>
            <a:lvl4pPr marL="1636182" indent="0">
              <a:buNone/>
              <a:defRPr sz="1909">
                <a:solidFill>
                  <a:schemeClr val="tx1">
                    <a:tint val="75000"/>
                  </a:schemeClr>
                </a:solidFill>
              </a:defRPr>
            </a:lvl4pPr>
            <a:lvl5pPr marL="2181576" indent="0">
              <a:buNone/>
              <a:defRPr sz="1909">
                <a:solidFill>
                  <a:schemeClr val="tx1">
                    <a:tint val="75000"/>
                  </a:schemeClr>
                </a:solidFill>
              </a:defRPr>
            </a:lvl5pPr>
            <a:lvl6pPr marL="2726969" indent="0">
              <a:buNone/>
              <a:defRPr sz="1909">
                <a:solidFill>
                  <a:schemeClr val="tx1">
                    <a:tint val="75000"/>
                  </a:schemeClr>
                </a:solidFill>
              </a:defRPr>
            </a:lvl6pPr>
            <a:lvl7pPr marL="3272363" indent="0">
              <a:buNone/>
              <a:defRPr sz="1909">
                <a:solidFill>
                  <a:schemeClr val="tx1">
                    <a:tint val="75000"/>
                  </a:schemeClr>
                </a:solidFill>
              </a:defRPr>
            </a:lvl7pPr>
            <a:lvl8pPr marL="3817757" indent="0">
              <a:buNone/>
              <a:defRPr sz="1909">
                <a:solidFill>
                  <a:schemeClr val="tx1">
                    <a:tint val="75000"/>
                  </a:schemeClr>
                </a:solidFill>
              </a:defRPr>
            </a:lvl8pPr>
            <a:lvl9pPr marL="4363151" indent="0">
              <a:buNone/>
              <a:defRPr sz="19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C38-9B63-B143-B446-2D0B269641FA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E7CD-F488-0C4E-8466-4FDBE8E2A5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7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9905" y="4082300"/>
            <a:ext cx="4635778" cy="97300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2030" y="4082300"/>
            <a:ext cx="4635778" cy="97300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C38-9B63-B143-B446-2D0B269641FA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E7CD-F488-0C4E-8466-4FDBE8E2A5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80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26" y="816464"/>
            <a:ext cx="9407902" cy="296410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1327" y="3759267"/>
            <a:ext cx="4614473" cy="1842359"/>
          </a:xfrm>
        </p:spPr>
        <p:txBody>
          <a:bodyPr anchor="b"/>
          <a:lstStyle>
            <a:lvl1pPr marL="0" indent="0">
              <a:buNone/>
              <a:defRPr sz="2863" b="1"/>
            </a:lvl1pPr>
            <a:lvl2pPr marL="545394" indent="0">
              <a:buNone/>
              <a:defRPr sz="2386" b="1"/>
            </a:lvl2pPr>
            <a:lvl3pPr marL="1090788" indent="0">
              <a:buNone/>
              <a:defRPr sz="2147" b="1"/>
            </a:lvl3pPr>
            <a:lvl4pPr marL="1636182" indent="0">
              <a:buNone/>
              <a:defRPr sz="1909" b="1"/>
            </a:lvl4pPr>
            <a:lvl5pPr marL="2181576" indent="0">
              <a:buNone/>
              <a:defRPr sz="1909" b="1"/>
            </a:lvl5pPr>
            <a:lvl6pPr marL="2726969" indent="0">
              <a:buNone/>
              <a:defRPr sz="1909" b="1"/>
            </a:lvl6pPr>
            <a:lvl7pPr marL="3272363" indent="0">
              <a:buNone/>
              <a:defRPr sz="1909" b="1"/>
            </a:lvl7pPr>
            <a:lvl8pPr marL="3817757" indent="0">
              <a:buNone/>
              <a:defRPr sz="1909" b="1"/>
            </a:lvl8pPr>
            <a:lvl9pPr marL="4363151" indent="0">
              <a:buNone/>
              <a:defRPr sz="1909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1327" y="5601626"/>
            <a:ext cx="4614473" cy="823914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2030" y="3759267"/>
            <a:ext cx="4637199" cy="1842359"/>
          </a:xfrm>
        </p:spPr>
        <p:txBody>
          <a:bodyPr anchor="b"/>
          <a:lstStyle>
            <a:lvl1pPr marL="0" indent="0">
              <a:buNone/>
              <a:defRPr sz="2863" b="1"/>
            </a:lvl1pPr>
            <a:lvl2pPr marL="545394" indent="0">
              <a:buNone/>
              <a:defRPr sz="2386" b="1"/>
            </a:lvl2pPr>
            <a:lvl3pPr marL="1090788" indent="0">
              <a:buNone/>
              <a:defRPr sz="2147" b="1"/>
            </a:lvl3pPr>
            <a:lvl4pPr marL="1636182" indent="0">
              <a:buNone/>
              <a:defRPr sz="1909" b="1"/>
            </a:lvl4pPr>
            <a:lvl5pPr marL="2181576" indent="0">
              <a:buNone/>
              <a:defRPr sz="1909" b="1"/>
            </a:lvl5pPr>
            <a:lvl6pPr marL="2726969" indent="0">
              <a:buNone/>
              <a:defRPr sz="1909" b="1"/>
            </a:lvl6pPr>
            <a:lvl7pPr marL="3272363" indent="0">
              <a:buNone/>
              <a:defRPr sz="1909" b="1"/>
            </a:lvl7pPr>
            <a:lvl8pPr marL="3817757" indent="0">
              <a:buNone/>
              <a:defRPr sz="1909" b="1"/>
            </a:lvl8pPr>
            <a:lvl9pPr marL="4363151" indent="0">
              <a:buNone/>
              <a:defRPr sz="1909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2030" y="5601626"/>
            <a:ext cx="4637199" cy="823914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C38-9B63-B143-B446-2D0B269641FA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E7CD-F488-0C4E-8466-4FDBE8E2A5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446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C38-9B63-B143-B446-2D0B269641FA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E7CD-F488-0C4E-8466-4FDBE8E2A5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32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C38-9B63-B143-B446-2D0B269641FA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E7CD-F488-0C4E-8466-4FDBE8E2A5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08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26" y="1022350"/>
            <a:ext cx="3518021" cy="3578225"/>
          </a:xfrm>
        </p:spPr>
        <p:txBody>
          <a:bodyPr anchor="b"/>
          <a:lstStyle>
            <a:lvl1pPr>
              <a:defRPr sz="381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99" y="2207995"/>
            <a:ext cx="5522030" cy="10897967"/>
          </a:xfrm>
        </p:spPr>
        <p:txBody>
          <a:bodyPr/>
          <a:lstStyle>
            <a:lvl1pPr>
              <a:defRPr sz="3817"/>
            </a:lvl1pPr>
            <a:lvl2pPr>
              <a:defRPr sz="3340"/>
            </a:lvl2pPr>
            <a:lvl3pPr>
              <a:defRPr sz="2863"/>
            </a:lvl3pPr>
            <a:lvl4pPr>
              <a:defRPr sz="2386"/>
            </a:lvl4pPr>
            <a:lvl5pPr>
              <a:defRPr sz="2386"/>
            </a:lvl5pPr>
            <a:lvl6pPr>
              <a:defRPr sz="2386"/>
            </a:lvl6pPr>
            <a:lvl7pPr>
              <a:defRPr sz="2386"/>
            </a:lvl7pPr>
            <a:lvl8pPr>
              <a:defRPr sz="2386"/>
            </a:lvl8pPr>
            <a:lvl9pPr>
              <a:defRPr sz="2386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1326" y="4600575"/>
            <a:ext cx="3518021" cy="8523134"/>
          </a:xfrm>
        </p:spPr>
        <p:txBody>
          <a:bodyPr/>
          <a:lstStyle>
            <a:lvl1pPr marL="0" indent="0">
              <a:buNone/>
              <a:defRPr sz="1909"/>
            </a:lvl1pPr>
            <a:lvl2pPr marL="545394" indent="0">
              <a:buNone/>
              <a:defRPr sz="1670"/>
            </a:lvl2pPr>
            <a:lvl3pPr marL="1090788" indent="0">
              <a:buNone/>
              <a:defRPr sz="1431"/>
            </a:lvl3pPr>
            <a:lvl4pPr marL="1636182" indent="0">
              <a:buNone/>
              <a:defRPr sz="1193"/>
            </a:lvl4pPr>
            <a:lvl5pPr marL="2181576" indent="0">
              <a:buNone/>
              <a:defRPr sz="1193"/>
            </a:lvl5pPr>
            <a:lvl6pPr marL="2726969" indent="0">
              <a:buNone/>
              <a:defRPr sz="1193"/>
            </a:lvl6pPr>
            <a:lvl7pPr marL="3272363" indent="0">
              <a:buNone/>
              <a:defRPr sz="1193"/>
            </a:lvl7pPr>
            <a:lvl8pPr marL="3817757" indent="0">
              <a:buNone/>
              <a:defRPr sz="1193"/>
            </a:lvl8pPr>
            <a:lvl9pPr marL="4363151" indent="0">
              <a:buNone/>
              <a:defRPr sz="119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C38-9B63-B143-B446-2D0B269641FA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E7CD-F488-0C4E-8466-4FDBE8E2A5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73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26" y="1022350"/>
            <a:ext cx="3518021" cy="3578225"/>
          </a:xfrm>
        </p:spPr>
        <p:txBody>
          <a:bodyPr anchor="b"/>
          <a:lstStyle>
            <a:lvl1pPr>
              <a:defRPr sz="381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37199" y="2207995"/>
            <a:ext cx="5522030" cy="10897967"/>
          </a:xfrm>
        </p:spPr>
        <p:txBody>
          <a:bodyPr anchor="t"/>
          <a:lstStyle>
            <a:lvl1pPr marL="0" indent="0">
              <a:buNone/>
              <a:defRPr sz="3817"/>
            </a:lvl1pPr>
            <a:lvl2pPr marL="545394" indent="0">
              <a:buNone/>
              <a:defRPr sz="3340"/>
            </a:lvl2pPr>
            <a:lvl3pPr marL="1090788" indent="0">
              <a:buNone/>
              <a:defRPr sz="2863"/>
            </a:lvl3pPr>
            <a:lvl4pPr marL="1636182" indent="0">
              <a:buNone/>
              <a:defRPr sz="2386"/>
            </a:lvl4pPr>
            <a:lvl5pPr marL="2181576" indent="0">
              <a:buNone/>
              <a:defRPr sz="2386"/>
            </a:lvl5pPr>
            <a:lvl6pPr marL="2726969" indent="0">
              <a:buNone/>
              <a:defRPr sz="2386"/>
            </a:lvl6pPr>
            <a:lvl7pPr marL="3272363" indent="0">
              <a:buNone/>
              <a:defRPr sz="2386"/>
            </a:lvl7pPr>
            <a:lvl8pPr marL="3817757" indent="0">
              <a:buNone/>
              <a:defRPr sz="2386"/>
            </a:lvl8pPr>
            <a:lvl9pPr marL="4363151" indent="0">
              <a:buNone/>
              <a:defRPr sz="2386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1326" y="4600575"/>
            <a:ext cx="3518021" cy="8523134"/>
          </a:xfrm>
        </p:spPr>
        <p:txBody>
          <a:bodyPr/>
          <a:lstStyle>
            <a:lvl1pPr marL="0" indent="0">
              <a:buNone/>
              <a:defRPr sz="1909"/>
            </a:lvl1pPr>
            <a:lvl2pPr marL="545394" indent="0">
              <a:buNone/>
              <a:defRPr sz="1670"/>
            </a:lvl2pPr>
            <a:lvl3pPr marL="1090788" indent="0">
              <a:buNone/>
              <a:defRPr sz="1431"/>
            </a:lvl3pPr>
            <a:lvl4pPr marL="1636182" indent="0">
              <a:buNone/>
              <a:defRPr sz="1193"/>
            </a:lvl4pPr>
            <a:lvl5pPr marL="2181576" indent="0">
              <a:buNone/>
              <a:defRPr sz="1193"/>
            </a:lvl5pPr>
            <a:lvl6pPr marL="2726969" indent="0">
              <a:buNone/>
              <a:defRPr sz="1193"/>
            </a:lvl6pPr>
            <a:lvl7pPr marL="3272363" indent="0">
              <a:buNone/>
              <a:defRPr sz="1193"/>
            </a:lvl7pPr>
            <a:lvl8pPr marL="3817757" indent="0">
              <a:buNone/>
              <a:defRPr sz="1193"/>
            </a:lvl8pPr>
            <a:lvl9pPr marL="4363151" indent="0">
              <a:buNone/>
              <a:defRPr sz="119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9C38-9B63-B143-B446-2D0B269641FA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E7CD-F488-0C4E-8466-4FDBE8E2A5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4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9906" y="816464"/>
            <a:ext cx="9407902" cy="2964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9906" y="4082300"/>
            <a:ext cx="9407902" cy="973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9905" y="14213508"/>
            <a:ext cx="2454235" cy="816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9C38-9B63-B143-B446-2D0B269641FA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3180" y="14213508"/>
            <a:ext cx="3681353" cy="816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3573" y="14213508"/>
            <a:ext cx="2454235" cy="816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7E7CD-F488-0C4E-8466-4FDBE8E2A5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15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90788" rtl="0" eaLnBrk="1" latinLnBrk="0" hangingPunct="1">
        <a:lnSpc>
          <a:spcPct val="90000"/>
        </a:lnSpc>
        <a:spcBef>
          <a:spcPct val="0"/>
        </a:spcBef>
        <a:buNone/>
        <a:defRPr sz="52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2697" indent="-272697" algn="l" defTabSz="1090788" rtl="0" eaLnBrk="1" latinLnBrk="0" hangingPunct="1">
        <a:lnSpc>
          <a:spcPct val="90000"/>
        </a:lnSpc>
        <a:spcBef>
          <a:spcPts val="1193"/>
        </a:spcBef>
        <a:buFont typeface="Arial" panose="020B0604020202020204" pitchFamily="34" charset="0"/>
        <a:buChar char="•"/>
        <a:defRPr sz="3340" kern="1200">
          <a:solidFill>
            <a:schemeClr val="tx1"/>
          </a:solidFill>
          <a:latin typeface="+mn-lt"/>
          <a:ea typeface="+mn-ea"/>
          <a:cs typeface="+mn-cs"/>
        </a:defRPr>
      </a:lvl1pPr>
      <a:lvl2pPr marL="818091" indent="-272697" algn="l" defTabSz="1090788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363485" indent="-272697" algn="l" defTabSz="1090788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2386" kern="1200">
          <a:solidFill>
            <a:schemeClr val="tx1"/>
          </a:solidFill>
          <a:latin typeface="+mn-lt"/>
          <a:ea typeface="+mn-ea"/>
          <a:cs typeface="+mn-cs"/>
        </a:defRPr>
      </a:lvl3pPr>
      <a:lvl4pPr marL="1908879" indent="-272697" algn="l" defTabSz="1090788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2147" kern="1200">
          <a:solidFill>
            <a:schemeClr val="tx1"/>
          </a:solidFill>
          <a:latin typeface="+mn-lt"/>
          <a:ea typeface="+mn-ea"/>
          <a:cs typeface="+mn-cs"/>
        </a:defRPr>
      </a:lvl4pPr>
      <a:lvl5pPr marL="2454272" indent="-272697" algn="l" defTabSz="1090788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2147" kern="1200">
          <a:solidFill>
            <a:schemeClr val="tx1"/>
          </a:solidFill>
          <a:latin typeface="+mn-lt"/>
          <a:ea typeface="+mn-ea"/>
          <a:cs typeface="+mn-cs"/>
        </a:defRPr>
      </a:lvl5pPr>
      <a:lvl6pPr marL="2999666" indent="-272697" algn="l" defTabSz="1090788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2147" kern="1200">
          <a:solidFill>
            <a:schemeClr val="tx1"/>
          </a:solidFill>
          <a:latin typeface="+mn-lt"/>
          <a:ea typeface="+mn-ea"/>
          <a:cs typeface="+mn-cs"/>
        </a:defRPr>
      </a:lvl6pPr>
      <a:lvl7pPr marL="3545060" indent="-272697" algn="l" defTabSz="1090788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2147" kern="1200">
          <a:solidFill>
            <a:schemeClr val="tx1"/>
          </a:solidFill>
          <a:latin typeface="+mn-lt"/>
          <a:ea typeface="+mn-ea"/>
          <a:cs typeface="+mn-cs"/>
        </a:defRPr>
      </a:lvl7pPr>
      <a:lvl8pPr marL="4090454" indent="-272697" algn="l" defTabSz="1090788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2147" kern="1200">
          <a:solidFill>
            <a:schemeClr val="tx1"/>
          </a:solidFill>
          <a:latin typeface="+mn-lt"/>
          <a:ea typeface="+mn-ea"/>
          <a:cs typeface="+mn-cs"/>
        </a:defRPr>
      </a:lvl8pPr>
      <a:lvl9pPr marL="4635848" indent="-272697" algn="l" defTabSz="1090788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21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0788" rtl="0" eaLnBrk="1" latinLnBrk="0" hangingPunct="1">
        <a:defRPr sz="2147" kern="1200">
          <a:solidFill>
            <a:schemeClr val="tx1"/>
          </a:solidFill>
          <a:latin typeface="+mn-lt"/>
          <a:ea typeface="+mn-ea"/>
          <a:cs typeface="+mn-cs"/>
        </a:defRPr>
      </a:lvl1pPr>
      <a:lvl2pPr marL="545394" algn="l" defTabSz="1090788" rtl="0" eaLnBrk="1" latinLnBrk="0" hangingPunct="1">
        <a:defRPr sz="2147" kern="1200">
          <a:solidFill>
            <a:schemeClr val="tx1"/>
          </a:solidFill>
          <a:latin typeface="+mn-lt"/>
          <a:ea typeface="+mn-ea"/>
          <a:cs typeface="+mn-cs"/>
        </a:defRPr>
      </a:lvl2pPr>
      <a:lvl3pPr marL="1090788" algn="l" defTabSz="1090788" rtl="0" eaLnBrk="1" latinLnBrk="0" hangingPunct="1">
        <a:defRPr sz="2147" kern="1200">
          <a:solidFill>
            <a:schemeClr val="tx1"/>
          </a:solidFill>
          <a:latin typeface="+mn-lt"/>
          <a:ea typeface="+mn-ea"/>
          <a:cs typeface="+mn-cs"/>
        </a:defRPr>
      </a:lvl3pPr>
      <a:lvl4pPr marL="1636182" algn="l" defTabSz="1090788" rtl="0" eaLnBrk="1" latinLnBrk="0" hangingPunct="1">
        <a:defRPr sz="2147" kern="1200">
          <a:solidFill>
            <a:schemeClr val="tx1"/>
          </a:solidFill>
          <a:latin typeface="+mn-lt"/>
          <a:ea typeface="+mn-ea"/>
          <a:cs typeface="+mn-cs"/>
        </a:defRPr>
      </a:lvl4pPr>
      <a:lvl5pPr marL="2181576" algn="l" defTabSz="1090788" rtl="0" eaLnBrk="1" latinLnBrk="0" hangingPunct="1">
        <a:defRPr sz="2147" kern="1200">
          <a:solidFill>
            <a:schemeClr val="tx1"/>
          </a:solidFill>
          <a:latin typeface="+mn-lt"/>
          <a:ea typeface="+mn-ea"/>
          <a:cs typeface="+mn-cs"/>
        </a:defRPr>
      </a:lvl5pPr>
      <a:lvl6pPr marL="2726969" algn="l" defTabSz="1090788" rtl="0" eaLnBrk="1" latinLnBrk="0" hangingPunct="1">
        <a:defRPr sz="2147" kern="1200">
          <a:solidFill>
            <a:schemeClr val="tx1"/>
          </a:solidFill>
          <a:latin typeface="+mn-lt"/>
          <a:ea typeface="+mn-ea"/>
          <a:cs typeface="+mn-cs"/>
        </a:defRPr>
      </a:lvl6pPr>
      <a:lvl7pPr marL="3272363" algn="l" defTabSz="1090788" rtl="0" eaLnBrk="1" latinLnBrk="0" hangingPunct="1">
        <a:defRPr sz="2147" kern="1200">
          <a:solidFill>
            <a:schemeClr val="tx1"/>
          </a:solidFill>
          <a:latin typeface="+mn-lt"/>
          <a:ea typeface="+mn-ea"/>
          <a:cs typeface="+mn-cs"/>
        </a:defRPr>
      </a:lvl7pPr>
      <a:lvl8pPr marL="3817757" algn="l" defTabSz="1090788" rtl="0" eaLnBrk="1" latinLnBrk="0" hangingPunct="1">
        <a:defRPr sz="2147" kern="1200">
          <a:solidFill>
            <a:schemeClr val="tx1"/>
          </a:solidFill>
          <a:latin typeface="+mn-lt"/>
          <a:ea typeface="+mn-ea"/>
          <a:cs typeface="+mn-cs"/>
        </a:defRPr>
      </a:lvl8pPr>
      <a:lvl9pPr marL="4363151" algn="l" defTabSz="1090788" rtl="0" eaLnBrk="1" latinLnBrk="0" hangingPunct="1">
        <a:defRPr sz="21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379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Wagner Maximilian</dc:creator>
  <cp:lastModifiedBy>Wagner Maximilian</cp:lastModifiedBy>
  <cp:revision>1</cp:revision>
  <dcterms:created xsi:type="dcterms:W3CDTF">2021-07-13T04:11:30Z</dcterms:created>
  <dcterms:modified xsi:type="dcterms:W3CDTF">2021-07-13T04:13:15Z</dcterms:modified>
</cp:coreProperties>
</file>