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5575" cy="55435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6" userDrawn="1">
          <p15:clr>
            <a:srgbClr val="A4A3A4"/>
          </p15:clr>
        </p15:guide>
        <p15:guide id="2" pos="2449" userDrawn="1">
          <p15:clr>
            <a:srgbClr val="A4A3A4"/>
          </p15:clr>
        </p15:guide>
        <p15:guide id="3" orient="horz" pos="3424" userDrawn="1">
          <p15:clr>
            <a:srgbClr val="A4A3A4"/>
          </p15:clr>
        </p15:guide>
        <p15:guide id="4" orient="horz" pos="68" userDrawn="1">
          <p15:clr>
            <a:srgbClr val="A4A3A4"/>
          </p15:clr>
        </p15:guide>
        <p15:guide id="5" pos="4830" userDrawn="1">
          <p15:clr>
            <a:srgbClr val="A4A3A4"/>
          </p15:clr>
        </p15:guide>
        <p15:guide id="6" pos="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53" d="100"/>
          <a:sy n="153" d="100"/>
        </p:scale>
        <p:origin x="1552" y="176"/>
      </p:cViewPr>
      <p:guideLst>
        <p:guide orient="horz" pos="1746"/>
        <p:guide pos="2449"/>
        <p:guide orient="horz" pos="3424"/>
        <p:guide orient="horz" pos="68"/>
        <p:guide pos="4830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907243"/>
            <a:ext cx="6609239" cy="1929977"/>
          </a:xfrm>
        </p:spPr>
        <p:txBody>
          <a:bodyPr anchor="b"/>
          <a:lstStyle>
            <a:lvl1pPr algn="ctr">
              <a:defRPr sz="485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2911647"/>
            <a:ext cx="5831681" cy="1338408"/>
          </a:xfrm>
        </p:spPr>
        <p:txBody>
          <a:bodyPr/>
          <a:lstStyle>
            <a:lvl1pPr marL="0" indent="0" algn="ctr">
              <a:buNone/>
              <a:defRPr sz="1940"/>
            </a:lvl1pPr>
            <a:lvl2pPr marL="369555" indent="0" algn="ctr">
              <a:buNone/>
              <a:defRPr sz="1617"/>
            </a:lvl2pPr>
            <a:lvl3pPr marL="739110" indent="0" algn="ctr">
              <a:buNone/>
              <a:defRPr sz="1455"/>
            </a:lvl3pPr>
            <a:lvl4pPr marL="1108664" indent="0" algn="ctr">
              <a:buNone/>
              <a:defRPr sz="1293"/>
            </a:lvl4pPr>
            <a:lvl5pPr marL="1478219" indent="0" algn="ctr">
              <a:buNone/>
              <a:defRPr sz="1293"/>
            </a:lvl5pPr>
            <a:lvl6pPr marL="1847774" indent="0" algn="ctr">
              <a:buNone/>
              <a:defRPr sz="1293"/>
            </a:lvl6pPr>
            <a:lvl7pPr marL="2217329" indent="0" algn="ctr">
              <a:buNone/>
              <a:defRPr sz="1293"/>
            </a:lvl7pPr>
            <a:lvl8pPr marL="2586883" indent="0" algn="ctr">
              <a:buNone/>
              <a:defRPr sz="1293"/>
            </a:lvl8pPr>
            <a:lvl9pPr marL="2956438" indent="0" algn="ctr">
              <a:buNone/>
              <a:defRPr sz="129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070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98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295143"/>
            <a:ext cx="1676608" cy="469790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95143"/>
            <a:ext cx="4932630" cy="469790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4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6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1382040"/>
            <a:ext cx="6706433" cy="2305962"/>
          </a:xfrm>
        </p:spPr>
        <p:txBody>
          <a:bodyPr anchor="b"/>
          <a:lstStyle>
            <a:lvl1pPr>
              <a:defRPr sz="485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3709817"/>
            <a:ext cx="6706433" cy="1212651"/>
          </a:xfrm>
        </p:spPr>
        <p:txBody>
          <a:bodyPr/>
          <a:lstStyle>
            <a:lvl1pPr marL="0" indent="0">
              <a:buNone/>
              <a:defRPr sz="1940">
                <a:solidFill>
                  <a:schemeClr val="tx1"/>
                </a:solidFill>
              </a:defRPr>
            </a:lvl1pPr>
            <a:lvl2pPr marL="369555" indent="0"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2pPr>
            <a:lvl3pPr marL="739110" indent="0">
              <a:buNone/>
              <a:defRPr sz="1455">
                <a:solidFill>
                  <a:schemeClr val="tx1">
                    <a:tint val="75000"/>
                  </a:schemeClr>
                </a:solidFill>
              </a:defRPr>
            </a:lvl3pPr>
            <a:lvl4pPr marL="1108664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478219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1847774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217329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58688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295643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09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1475713"/>
            <a:ext cx="3304619" cy="351733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1475713"/>
            <a:ext cx="3304619" cy="351733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6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295144"/>
            <a:ext cx="6706433" cy="107149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1358940"/>
            <a:ext cx="3289432" cy="665996"/>
          </a:xfrm>
        </p:spPr>
        <p:txBody>
          <a:bodyPr anchor="b"/>
          <a:lstStyle>
            <a:lvl1pPr marL="0" indent="0">
              <a:buNone/>
              <a:defRPr sz="1940" b="1"/>
            </a:lvl1pPr>
            <a:lvl2pPr marL="369555" indent="0">
              <a:buNone/>
              <a:defRPr sz="1617" b="1"/>
            </a:lvl2pPr>
            <a:lvl3pPr marL="739110" indent="0">
              <a:buNone/>
              <a:defRPr sz="1455" b="1"/>
            </a:lvl3pPr>
            <a:lvl4pPr marL="1108664" indent="0">
              <a:buNone/>
              <a:defRPr sz="1293" b="1"/>
            </a:lvl4pPr>
            <a:lvl5pPr marL="1478219" indent="0">
              <a:buNone/>
              <a:defRPr sz="1293" b="1"/>
            </a:lvl5pPr>
            <a:lvl6pPr marL="1847774" indent="0">
              <a:buNone/>
              <a:defRPr sz="1293" b="1"/>
            </a:lvl6pPr>
            <a:lvl7pPr marL="2217329" indent="0">
              <a:buNone/>
              <a:defRPr sz="1293" b="1"/>
            </a:lvl7pPr>
            <a:lvl8pPr marL="2586883" indent="0">
              <a:buNone/>
              <a:defRPr sz="1293" b="1"/>
            </a:lvl8pPr>
            <a:lvl9pPr marL="2956438" indent="0">
              <a:buNone/>
              <a:defRPr sz="129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2024936"/>
            <a:ext cx="3289432" cy="2978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1358940"/>
            <a:ext cx="3305632" cy="665996"/>
          </a:xfrm>
        </p:spPr>
        <p:txBody>
          <a:bodyPr anchor="b"/>
          <a:lstStyle>
            <a:lvl1pPr marL="0" indent="0">
              <a:buNone/>
              <a:defRPr sz="1940" b="1"/>
            </a:lvl1pPr>
            <a:lvl2pPr marL="369555" indent="0">
              <a:buNone/>
              <a:defRPr sz="1617" b="1"/>
            </a:lvl2pPr>
            <a:lvl3pPr marL="739110" indent="0">
              <a:buNone/>
              <a:defRPr sz="1455" b="1"/>
            </a:lvl3pPr>
            <a:lvl4pPr marL="1108664" indent="0">
              <a:buNone/>
              <a:defRPr sz="1293" b="1"/>
            </a:lvl4pPr>
            <a:lvl5pPr marL="1478219" indent="0">
              <a:buNone/>
              <a:defRPr sz="1293" b="1"/>
            </a:lvl5pPr>
            <a:lvl6pPr marL="1847774" indent="0">
              <a:buNone/>
              <a:defRPr sz="1293" b="1"/>
            </a:lvl6pPr>
            <a:lvl7pPr marL="2217329" indent="0">
              <a:buNone/>
              <a:defRPr sz="1293" b="1"/>
            </a:lvl7pPr>
            <a:lvl8pPr marL="2586883" indent="0">
              <a:buNone/>
              <a:defRPr sz="1293" b="1"/>
            </a:lvl8pPr>
            <a:lvl9pPr marL="2956438" indent="0">
              <a:buNone/>
              <a:defRPr sz="129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2024936"/>
            <a:ext cx="3305632" cy="2978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13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53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32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369570"/>
            <a:ext cx="2507825" cy="1293495"/>
          </a:xfrm>
        </p:spPr>
        <p:txBody>
          <a:bodyPr anchor="b"/>
          <a:lstStyle>
            <a:lvl1pPr>
              <a:defRPr sz="25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798170"/>
            <a:ext cx="3936385" cy="3939514"/>
          </a:xfrm>
        </p:spPr>
        <p:txBody>
          <a:bodyPr/>
          <a:lstStyle>
            <a:lvl1pPr>
              <a:defRPr sz="2587"/>
            </a:lvl1pPr>
            <a:lvl2pPr>
              <a:defRPr sz="2263"/>
            </a:lvl2pPr>
            <a:lvl3pPr>
              <a:defRPr sz="1940"/>
            </a:lvl3pPr>
            <a:lvl4pPr>
              <a:defRPr sz="1617"/>
            </a:lvl4pPr>
            <a:lvl5pPr>
              <a:defRPr sz="1617"/>
            </a:lvl5pPr>
            <a:lvl6pPr>
              <a:defRPr sz="1617"/>
            </a:lvl6pPr>
            <a:lvl7pPr>
              <a:defRPr sz="1617"/>
            </a:lvl7pPr>
            <a:lvl8pPr>
              <a:defRPr sz="1617"/>
            </a:lvl8pPr>
            <a:lvl9pPr>
              <a:defRPr sz="161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1663065"/>
            <a:ext cx="2507825" cy="3081034"/>
          </a:xfrm>
        </p:spPr>
        <p:txBody>
          <a:bodyPr/>
          <a:lstStyle>
            <a:lvl1pPr marL="0" indent="0">
              <a:buNone/>
              <a:defRPr sz="1293"/>
            </a:lvl1pPr>
            <a:lvl2pPr marL="369555" indent="0">
              <a:buNone/>
              <a:defRPr sz="1132"/>
            </a:lvl2pPr>
            <a:lvl3pPr marL="739110" indent="0">
              <a:buNone/>
              <a:defRPr sz="970"/>
            </a:lvl3pPr>
            <a:lvl4pPr marL="1108664" indent="0">
              <a:buNone/>
              <a:defRPr sz="808"/>
            </a:lvl4pPr>
            <a:lvl5pPr marL="1478219" indent="0">
              <a:buNone/>
              <a:defRPr sz="808"/>
            </a:lvl5pPr>
            <a:lvl6pPr marL="1847774" indent="0">
              <a:buNone/>
              <a:defRPr sz="808"/>
            </a:lvl6pPr>
            <a:lvl7pPr marL="2217329" indent="0">
              <a:buNone/>
              <a:defRPr sz="808"/>
            </a:lvl7pPr>
            <a:lvl8pPr marL="2586883" indent="0">
              <a:buNone/>
              <a:defRPr sz="808"/>
            </a:lvl8pPr>
            <a:lvl9pPr marL="2956438" indent="0">
              <a:buNone/>
              <a:defRPr sz="80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36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369570"/>
            <a:ext cx="2507825" cy="1293495"/>
          </a:xfrm>
        </p:spPr>
        <p:txBody>
          <a:bodyPr anchor="b"/>
          <a:lstStyle>
            <a:lvl1pPr>
              <a:defRPr sz="258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798170"/>
            <a:ext cx="3936385" cy="3939514"/>
          </a:xfrm>
        </p:spPr>
        <p:txBody>
          <a:bodyPr anchor="t"/>
          <a:lstStyle>
            <a:lvl1pPr marL="0" indent="0">
              <a:buNone/>
              <a:defRPr sz="2587"/>
            </a:lvl1pPr>
            <a:lvl2pPr marL="369555" indent="0">
              <a:buNone/>
              <a:defRPr sz="2263"/>
            </a:lvl2pPr>
            <a:lvl3pPr marL="739110" indent="0">
              <a:buNone/>
              <a:defRPr sz="1940"/>
            </a:lvl3pPr>
            <a:lvl4pPr marL="1108664" indent="0">
              <a:buNone/>
              <a:defRPr sz="1617"/>
            </a:lvl4pPr>
            <a:lvl5pPr marL="1478219" indent="0">
              <a:buNone/>
              <a:defRPr sz="1617"/>
            </a:lvl5pPr>
            <a:lvl6pPr marL="1847774" indent="0">
              <a:buNone/>
              <a:defRPr sz="1617"/>
            </a:lvl6pPr>
            <a:lvl7pPr marL="2217329" indent="0">
              <a:buNone/>
              <a:defRPr sz="1617"/>
            </a:lvl7pPr>
            <a:lvl8pPr marL="2586883" indent="0">
              <a:buNone/>
              <a:defRPr sz="1617"/>
            </a:lvl8pPr>
            <a:lvl9pPr marL="2956438" indent="0">
              <a:buNone/>
              <a:defRPr sz="161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1663065"/>
            <a:ext cx="2507825" cy="3081034"/>
          </a:xfrm>
        </p:spPr>
        <p:txBody>
          <a:bodyPr/>
          <a:lstStyle>
            <a:lvl1pPr marL="0" indent="0">
              <a:buNone/>
              <a:defRPr sz="1293"/>
            </a:lvl1pPr>
            <a:lvl2pPr marL="369555" indent="0">
              <a:buNone/>
              <a:defRPr sz="1132"/>
            </a:lvl2pPr>
            <a:lvl3pPr marL="739110" indent="0">
              <a:buNone/>
              <a:defRPr sz="970"/>
            </a:lvl3pPr>
            <a:lvl4pPr marL="1108664" indent="0">
              <a:buNone/>
              <a:defRPr sz="808"/>
            </a:lvl4pPr>
            <a:lvl5pPr marL="1478219" indent="0">
              <a:buNone/>
              <a:defRPr sz="808"/>
            </a:lvl5pPr>
            <a:lvl6pPr marL="1847774" indent="0">
              <a:buNone/>
              <a:defRPr sz="808"/>
            </a:lvl6pPr>
            <a:lvl7pPr marL="2217329" indent="0">
              <a:buNone/>
              <a:defRPr sz="808"/>
            </a:lvl7pPr>
            <a:lvl8pPr marL="2586883" indent="0">
              <a:buNone/>
              <a:defRPr sz="808"/>
            </a:lvl8pPr>
            <a:lvl9pPr marL="2956438" indent="0">
              <a:buNone/>
              <a:defRPr sz="80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33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295144"/>
            <a:ext cx="6706433" cy="1071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1475713"/>
            <a:ext cx="6706433" cy="351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5138051"/>
            <a:ext cx="1749504" cy="295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9E18-CEBF-8944-AB13-4FD823B228E0}" type="datetimeFigureOut">
              <a:rPr lang="de-DE" smtClean="0"/>
              <a:t>13.07.21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5138051"/>
            <a:ext cx="2624257" cy="295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5138051"/>
            <a:ext cx="1749504" cy="2951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6BDB5-7015-2549-9EAA-79BC78B9A2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82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9110" rtl="0" eaLnBrk="1" latinLnBrk="0" hangingPunct="1">
        <a:lnSpc>
          <a:spcPct val="90000"/>
        </a:lnSpc>
        <a:spcBef>
          <a:spcPct val="0"/>
        </a:spcBef>
        <a:buNone/>
        <a:defRPr sz="35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777" indent="-184777" algn="l" defTabSz="739110" rtl="0" eaLnBrk="1" latinLnBrk="0" hangingPunct="1">
        <a:lnSpc>
          <a:spcPct val="90000"/>
        </a:lnSpc>
        <a:spcBef>
          <a:spcPts val="808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1pPr>
      <a:lvl2pPr marL="554332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40" kern="1200">
          <a:solidFill>
            <a:schemeClr val="tx1"/>
          </a:solidFill>
          <a:latin typeface="+mn-lt"/>
          <a:ea typeface="+mn-ea"/>
          <a:cs typeface="+mn-cs"/>
        </a:defRPr>
      </a:lvl2pPr>
      <a:lvl3pPr marL="923887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7" kern="1200">
          <a:solidFill>
            <a:schemeClr val="tx1"/>
          </a:solidFill>
          <a:latin typeface="+mn-lt"/>
          <a:ea typeface="+mn-ea"/>
          <a:cs typeface="+mn-cs"/>
        </a:defRPr>
      </a:lvl3pPr>
      <a:lvl4pPr marL="1293442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662996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2032551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402106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771661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3141215" indent="-184777" algn="l" defTabSz="739110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555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9110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664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8219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774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7329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883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6438" algn="l" defTabSz="739110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2021-07-13T03:56:06Z</dcterms:created>
  <dcterms:modified xsi:type="dcterms:W3CDTF">2021-07-13T03:57:16Z</dcterms:modified>
</cp:coreProperties>
</file>