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5575" cy="3995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8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pos="4830" userDrawn="1">
          <p15:clr>
            <a:srgbClr val="A4A3A4"/>
          </p15:clr>
        </p15:guide>
        <p15:guide id="4" pos="68" userDrawn="1">
          <p15:clr>
            <a:srgbClr val="A4A3A4"/>
          </p15:clr>
        </p15:guide>
        <p15:guide id="5" orient="horz" pos="79" userDrawn="1">
          <p15:clr>
            <a:srgbClr val="A4A3A4"/>
          </p15:clr>
        </p15:guide>
        <p15:guide id="6" orient="horz" pos="12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>
        <p:scale>
          <a:sx n="186" d="100"/>
          <a:sy n="186" d="100"/>
        </p:scale>
        <p:origin x="768" y="520"/>
      </p:cViewPr>
      <p:guideLst>
        <p:guide orient="horz" pos="2438"/>
        <p:guide pos="2449"/>
        <p:guide pos="4830"/>
        <p:guide pos="68"/>
        <p:guide orient="horz" pos="79"/>
        <p:guide orient="horz" pos="12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947" y="653932"/>
            <a:ext cx="5831681" cy="1391109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2098688"/>
            <a:ext cx="5831681" cy="96471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48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212736"/>
            <a:ext cx="1676608" cy="338620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12736"/>
            <a:ext cx="4932630" cy="33862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47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4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1" y="996160"/>
            <a:ext cx="6706433" cy="1662116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1" y="2674000"/>
            <a:ext cx="6706433" cy="874067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41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1063680"/>
            <a:ext cx="3304619" cy="25352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1063680"/>
            <a:ext cx="3304619" cy="25352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0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212736"/>
            <a:ext cx="6706433" cy="7723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979511"/>
            <a:ext cx="3289432" cy="480043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1459554"/>
            <a:ext cx="3289432" cy="21467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979511"/>
            <a:ext cx="3305632" cy="480043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1459554"/>
            <a:ext cx="3305632" cy="21467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50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35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55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266382"/>
            <a:ext cx="2507825" cy="932339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575312"/>
            <a:ext cx="3936385" cy="2839564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1198721"/>
            <a:ext cx="2507825" cy="222078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77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266382"/>
            <a:ext cx="2507825" cy="932339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575312"/>
            <a:ext cx="3936385" cy="2839564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1198721"/>
            <a:ext cx="2507825" cy="222078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66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212736"/>
            <a:ext cx="6706433" cy="77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1063680"/>
            <a:ext cx="6706433" cy="2535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3703457"/>
            <a:ext cx="1749504" cy="2127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A2275-A90A-2E4F-889B-90123111AC48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3703457"/>
            <a:ext cx="2624257" cy="2127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3703457"/>
            <a:ext cx="1749504" cy="2127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9665-2447-674D-93F4-122B613575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92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32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2021-07-13T03:36:57Z</dcterms:created>
  <dcterms:modified xsi:type="dcterms:W3CDTF">2021-07-13T03:38:14Z</dcterms:modified>
</cp:coreProperties>
</file>