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8243888" cy="11663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" userDrawn="1">
          <p15:clr>
            <a:srgbClr val="A4A3A4"/>
          </p15:clr>
        </p15:guide>
        <p15:guide id="2" pos="79" userDrawn="1">
          <p15:clr>
            <a:srgbClr val="A4A3A4"/>
          </p15:clr>
        </p15:guide>
        <p15:guide id="3" pos="2596" userDrawn="1">
          <p15:clr>
            <a:srgbClr val="A4A3A4"/>
          </p15:clr>
        </p15:guide>
        <p15:guide id="4" pos="5114" userDrawn="1">
          <p15:clr>
            <a:srgbClr val="A4A3A4"/>
          </p15:clr>
        </p15:guide>
        <p15:guide id="5" orient="horz" pos="3673" userDrawn="1">
          <p15:clr>
            <a:srgbClr val="A4A3A4"/>
          </p15:clr>
        </p15:guide>
        <p15:guide id="6" orient="horz" pos="72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 snapToObjects="1" showGuides="1">
      <p:cViewPr varScale="1">
        <p:scale>
          <a:sx n="73" d="100"/>
          <a:sy n="73" d="100"/>
        </p:scale>
        <p:origin x="3416" y="192"/>
      </p:cViewPr>
      <p:guideLst>
        <p:guide orient="horz" pos="67"/>
        <p:guide pos="79"/>
        <p:guide pos="2596"/>
        <p:guide pos="5114"/>
        <p:guide orient="horz" pos="3673"/>
        <p:guide orient="horz" pos="72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8292" y="1908797"/>
            <a:ext cx="7007305" cy="4060578"/>
          </a:xfrm>
        </p:spPr>
        <p:txBody>
          <a:bodyPr anchor="b"/>
          <a:lstStyle>
            <a:lvl1pPr algn="ctr">
              <a:defRPr sz="541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30486" y="6125966"/>
            <a:ext cx="6182916" cy="2815945"/>
          </a:xfrm>
        </p:spPr>
        <p:txBody>
          <a:bodyPr/>
          <a:lstStyle>
            <a:lvl1pPr marL="0" indent="0" algn="ctr">
              <a:buNone/>
              <a:defRPr sz="2164"/>
            </a:lvl1pPr>
            <a:lvl2pPr marL="412212" indent="0" algn="ctr">
              <a:buNone/>
              <a:defRPr sz="1803"/>
            </a:lvl2pPr>
            <a:lvl3pPr marL="824423" indent="0" algn="ctr">
              <a:buNone/>
              <a:defRPr sz="1623"/>
            </a:lvl3pPr>
            <a:lvl4pPr marL="1236635" indent="0" algn="ctr">
              <a:buNone/>
              <a:defRPr sz="1443"/>
            </a:lvl4pPr>
            <a:lvl5pPr marL="1648846" indent="0" algn="ctr">
              <a:buNone/>
              <a:defRPr sz="1443"/>
            </a:lvl5pPr>
            <a:lvl6pPr marL="2061058" indent="0" algn="ctr">
              <a:buNone/>
              <a:defRPr sz="1443"/>
            </a:lvl6pPr>
            <a:lvl7pPr marL="2473269" indent="0" algn="ctr">
              <a:buNone/>
              <a:defRPr sz="1443"/>
            </a:lvl7pPr>
            <a:lvl8pPr marL="2885481" indent="0" algn="ctr">
              <a:buNone/>
              <a:defRPr sz="1443"/>
            </a:lvl8pPr>
            <a:lvl9pPr marL="3297692" indent="0" algn="ctr">
              <a:buNone/>
              <a:defRPr sz="144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1982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712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99533" y="620966"/>
            <a:ext cx="1777588" cy="9884161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68" y="620966"/>
            <a:ext cx="5229716" cy="9884161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591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240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474" y="2907745"/>
            <a:ext cx="7110353" cy="4851634"/>
          </a:xfrm>
        </p:spPr>
        <p:txBody>
          <a:bodyPr anchor="b"/>
          <a:lstStyle>
            <a:lvl1pPr>
              <a:defRPr sz="541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2474" y="7805277"/>
            <a:ext cx="7110353" cy="2551360"/>
          </a:xfrm>
        </p:spPr>
        <p:txBody>
          <a:bodyPr/>
          <a:lstStyle>
            <a:lvl1pPr marL="0" indent="0">
              <a:buNone/>
              <a:defRPr sz="2164">
                <a:solidFill>
                  <a:schemeClr val="tx1"/>
                </a:solidFill>
              </a:defRPr>
            </a:lvl1pPr>
            <a:lvl2pPr marL="412212" indent="0">
              <a:buNone/>
              <a:defRPr sz="1803">
                <a:solidFill>
                  <a:schemeClr val="tx1">
                    <a:tint val="75000"/>
                  </a:schemeClr>
                </a:solidFill>
              </a:defRPr>
            </a:lvl2pPr>
            <a:lvl3pPr marL="824423" indent="0">
              <a:buNone/>
              <a:defRPr sz="1623">
                <a:solidFill>
                  <a:schemeClr val="tx1">
                    <a:tint val="75000"/>
                  </a:schemeClr>
                </a:solidFill>
              </a:defRPr>
            </a:lvl3pPr>
            <a:lvl4pPr marL="1236635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4pPr>
            <a:lvl5pPr marL="1648846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5pPr>
            <a:lvl6pPr marL="2061058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6pPr>
            <a:lvl7pPr marL="2473269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7pPr>
            <a:lvl8pPr marL="2885481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8pPr>
            <a:lvl9pPr marL="3297692" indent="0">
              <a:buNone/>
              <a:defRPr sz="144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9223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68" y="3104830"/>
            <a:ext cx="3503652" cy="740029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3469" y="3104830"/>
            <a:ext cx="3503652" cy="7400297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064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41" y="620968"/>
            <a:ext cx="7110353" cy="2254378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7842" y="2859145"/>
            <a:ext cx="3487550" cy="1401223"/>
          </a:xfrm>
        </p:spPr>
        <p:txBody>
          <a:bodyPr anchor="b"/>
          <a:lstStyle>
            <a:lvl1pPr marL="0" indent="0">
              <a:buNone/>
              <a:defRPr sz="2164" b="1"/>
            </a:lvl1pPr>
            <a:lvl2pPr marL="412212" indent="0">
              <a:buNone/>
              <a:defRPr sz="1803" b="1"/>
            </a:lvl2pPr>
            <a:lvl3pPr marL="824423" indent="0">
              <a:buNone/>
              <a:defRPr sz="1623" b="1"/>
            </a:lvl3pPr>
            <a:lvl4pPr marL="1236635" indent="0">
              <a:buNone/>
              <a:defRPr sz="1443" b="1"/>
            </a:lvl4pPr>
            <a:lvl5pPr marL="1648846" indent="0">
              <a:buNone/>
              <a:defRPr sz="1443" b="1"/>
            </a:lvl5pPr>
            <a:lvl6pPr marL="2061058" indent="0">
              <a:buNone/>
              <a:defRPr sz="1443" b="1"/>
            </a:lvl6pPr>
            <a:lvl7pPr marL="2473269" indent="0">
              <a:buNone/>
              <a:defRPr sz="1443" b="1"/>
            </a:lvl7pPr>
            <a:lvl8pPr marL="2885481" indent="0">
              <a:buNone/>
              <a:defRPr sz="1443" b="1"/>
            </a:lvl8pPr>
            <a:lvl9pPr marL="3297692" indent="0">
              <a:buNone/>
              <a:defRPr sz="14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7842" y="4260367"/>
            <a:ext cx="3487550" cy="62663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173469" y="2859145"/>
            <a:ext cx="3504726" cy="1401223"/>
          </a:xfrm>
        </p:spPr>
        <p:txBody>
          <a:bodyPr anchor="b"/>
          <a:lstStyle>
            <a:lvl1pPr marL="0" indent="0">
              <a:buNone/>
              <a:defRPr sz="2164" b="1"/>
            </a:lvl1pPr>
            <a:lvl2pPr marL="412212" indent="0">
              <a:buNone/>
              <a:defRPr sz="1803" b="1"/>
            </a:lvl2pPr>
            <a:lvl3pPr marL="824423" indent="0">
              <a:buNone/>
              <a:defRPr sz="1623" b="1"/>
            </a:lvl3pPr>
            <a:lvl4pPr marL="1236635" indent="0">
              <a:buNone/>
              <a:defRPr sz="1443" b="1"/>
            </a:lvl4pPr>
            <a:lvl5pPr marL="1648846" indent="0">
              <a:buNone/>
              <a:defRPr sz="1443" b="1"/>
            </a:lvl5pPr>
            <a:lvl6pPr marL="2061058" indent="0">
              <a:buNone/>
              <a:defRPr sz="1443" b="1"/>
            </a:lvl6pPr>
            <a:lvl7pPr marL="2473269" indent="0">
              <a:buNone/>
              <a:defRPr sz="1443" b="1"/>
            </a:lvl7pPr>
            <a:lvl8pPr marL="2885481" indent="0">
              <a:buNone/>
              <a:defRPr sz="1443" b="1"/>
            </a:lvl8pPr>
            <a:lvl9pPr marL="3297692" indent="0">
              <a:buNone/>
              <a:defRPr sz="144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3469" y="4260367"/>
            <a:ext cx="3504726" cy="626635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109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320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6163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41" y="777558"/>
            <a:ext cx="2658868" cy="2721451"/>
          </a:xfrm>
        </p:spPr>
        <p:txBody>
          <a:bodyPr anchor="b"/>
          <a:lstStyle>
            <a:lvl1pPr>
              <a:defRPr sz="288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4726" y="1679311"/>
            <a:ext cx="4173468" cy="8288547"/>
          </a:xfrm>
        </p:spPr>
        <p:txBody>
          <a:bodyPr/>
          <a:lstStyle>
            <a:lvl1pPr>
              <a:defRPr sz="2885"/>
            </a:lvl1pPr>
            <a:lvl2pPr>
              <a:defRPr sz="2524"/>
            </a:lvl2pPr>
            <a:lvl3pPr>
              <a:defRPr sz="2164"/>
            </a:lvl3pPr>
            <a:lvl4pPr>
              <a:defRPr sz="1803"/>
            </a:lvl4pPr>
            <a:lvl5pPr>
              <a:defRPr sz="1803"/>
            </a:lvl5pPr>
            <a:lvl6pPr>
              <a:defRPr sz="1803"/>
            </a:lvl6pPr>
            <a:lvl7pPr>
              <a:defRPr sz="1803"/>
            </a:lvl7pPr>
            <a:lvl8pPr>
              <a:defRPr sz="1803"/>
            </a:lvl8pPr>
            <a:lvl9pPr>
              <a:defRPr sz="1803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841" y="3499009"/>
            <a:ext cx="2658868" cy="6482347"/>
          </a:xfrm>
        </p:spPr>
        <p:txBody>
          <a:bodyPr/>
          <a:lstStyle>
            <a:lvl1pPr marL="0" indent="0">
              <a:buNone/>
              <a:defRPr sz="1443"/>
            </a:lvl1pPr>
            <a:lvl2pPr marL="412212" indent="0">
              <a:buNone/>
              <a:defRPr sz="1262"/>
            </a:lvl2pPr>
            <a:lvl3pPr marL="824423" indent="0">
              <a:buNone/>
              <a:defRPr sz="1082"/>
            </a:lvl3pPr>
            <a:lvl4pPr marL="1236635" indent="0">
              <a:buNone/>
              <a:defRPr sz="902"/>
            </a:lvl4pPr>
            <a:lvl5pPr marL="1648846" indent="0">
              <a:buNone/>
              <a:defRPr sz="902"/>
            </a:lvl5pPr>
            <a:lvl6pPr marL="2061058" indent="0">
              <a:buNone/>
              <a:defRPr sz="902"/>
            </a:lvl6pPr>
            <a:lvl7pPr marL="2473269" indent="0">
              <a:buNone/>
              <a:defRPr sz="902"/>
            </a:lvl7pPr>
            <a:lvl8pPr marL="2885481" indent="0">
              <a:buNone/>
              <a:defRPr sz="902"/>
            </a:lvl8pPr>
            <a:lvl9pPr marL="3297692" indent="0">
              <a:buNone/>
              <a:defRPr sz="9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9230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7841" y="777558"/>
            <a:ext cx="2658868" cy="2721451"/>
          </a:xfrm>
        </p:spPr>
        <p:txBody>
          <a:bodyPr anchor="b"/>
          <a:lstStyle>
            <a:lvl1pPr>
              <a:defRPr sz="2885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04726" y="1679311"/>
            <a:ext cx="4173468" cy="8288547"/>
          </a:xfrm>
        </p:spPr>
        <p:txBody>
          <a:bodyPr anchor="t"/>
          <a:lstStyle>
            <a:lvl1pPr marL="0" indent="0">
              <a:buNone/>
              <a:defRPr sz="2885"/>
            </a:lvl1pPr>
            <a:lvl2pPr marL="412212" indent="0">
              <a:buNone/>
              <a:defRPr sz="2524"/>
            </a:lvl2pPr>
            <a:lvl3pPr marL="824423" indent="0">
              <a:buNone/>
              <a:defRPr sz="2164"/>
            </a:lvl3pPr>
            <a:lvl4pPr marL="1236635" indent="0">
              <a:buNone/>
              <a:defRPr sz="1803"/>
            </a:lvl4pPr>
            <a:lvl5pPr marL="1648846" indent="0">
              <a:buNone/>
              <a:defRPr sz="1803"/>
            </a:lvl5pPr>
            <a:lvl6pPr marL="2061058" indent="0">
              <a:buNone/>
              <a:defRPr sz="1803"/>
            </a:lvl6pPr>
            <a:lvl7pPr marL="2473269" indent="0">
              <a:buNone/>
              <a:defRPr sz="1803"/>
            </a:lvl7pPr>
            <a:lvl8pPr marL="2885481" indent="0">
              <a:buNone/>
              <a:defRPr sz="1803"/>
            </a:lvl8pPr>
            <a:lvl9pPr marL="3297692" indent="0">
              <a:buNone/>
              <a:defRPr sz="1803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7841" y="3499009"/>
            <a:ext cx="2658868" cy="6482347"/>
          </a:xfrm>
        </p:spPr>
        <p:txBody>
          <a:bodyPr/>
          <a:lstStyle>
            <a:lvl1pPr marL="0" indent="0">
              <a:buNone/>
              <a:defRPr sz="1443"/>
            </a:lvl1pPr>
            <a:lvl2pPr marL="412212" indent="0">
              <a:buNone/>
              <a:defRPr sz="1262"/>
            </a:lvl2pPr>
            <a:lvl3pPr marL="824423" indent="0">
              <a:buNone/>
              <a:defRPr sz="1082"/>
            </a:lvl3pPr>
            <a:lvl4pPr marL="1236635" indent="0">
              <a:buNone/>
              <a:defRPr sz="902"/>
            </a:lvl4pPr>
            <a:lvl5pPr marL="1648846" indent="0">
              <a:buNone/>
              <a:defRPr sz="902"/>
            </a:lvl5pPr>
            <a:lvl6pPr marL="2061058" indent="0">
              <a:buNone/>
              <a:defRPr sz="902"/>
            </a:lvl6pPr>
            <a:lvl7pPr marL="2473269" indent="0">
              <a:buNone/>
              <a:defRPr sz="902"/>
            </a:lvl7pPr>
            <a:lvl8pPr marL="2885481" indent="0">
              <a:buNone/>
              <a:defRPr sz="902"/>
            </a:lvl8pPr>
            <a:lvl9pPr marL="3297692" indent="0">
              <a:buNone/>
              <a:defRPr sz="902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794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6768" y="620968"/>
            <a:ext cx="7110353" cy="22543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768" y="3104830"/>
            <a:ext cx="7110353" cy="74002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6767" y="10810212"/>
            <a:ext cx="1854875" cy="620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408AF-5AE5-5743-97B1-AFB44EE13DD4}" type="datetimeFigureOut">
              <a:rPr lang="de-DE" smtClean="0"/>
              <a:t>18.02.22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30788" y="10810212"/>
            <a:ext cx="2782312" cy="620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22246" y="10810212"/>
            <a:ext cx="1854875" cy="6209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95222-BACD-AA40-A99D-5BE2725CBD5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906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24423" rtl="0" eaLnBrk="1" latinLnBrk="0" hangingPunct="1">
        <a:lnSpc>
          <a:spcPct val="90000"/>
        </a:lnSpc>
        <a:spcBef>
          <a:spcPct val="0"/>
        </a:spcBef>
        <a:buNone/>
        <a:defRPr sz="39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6106" indent="-206106" algn="l" defTabSz="824423" rtl="0" eaLnBrk="1" latinLnBrk="0" hangingPunct="1">
        <a:lnSpc>
          <a:spcPct val="90000"/>
        </a:lnSpc>
        <a:spcBef>
          <a:spcPts val="902"/>
        </a:spcBef>
        <a:buFont typeface="Arial" panose="020B0604020202020204" pitchFamily="34" charset="0"/>
        <a:buChar char="•"/>
        <a:defRPr sz="2524" kern="1200">
          <a:solidFill>
            <a:schemeClr val="tx1"/>
          </a:solidFill>
          <a:latin typeface="+mn-lt"/>
          <a:ea typeface="+mn-ea"/>
          <a:cs typeface="+mn-cs"/>
        </a:defRPr>
      </a:lvl1pPr>
      <a:lvl2pPr marL="618317" indent="-206106" algn="l" defTabSz="824423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2164" kern="1200">
          <a:solidFill>
            <a:schemeClr val="tx1"/>
          </a:solidFill>
          <a:latin typeface="+mn-lt"/>
          <a:ea typeface="+mn-ea"/>
          <a:cs typeface="+mn-cs"/>
        </a:defRPr>
      </a:lvl2pPr>
      <a:lvl3pPr marL="1030529" indent="-206106" algn="l" defTabSz="824423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803" kern="1200">
          <a:solidFill>
            <a:schemeClr val="tx1"/>
          </a:solidFill>
          <a:latin typeface="+mn-lt"/>
          <a:ea typeface="+mn-ea"/>
          <a:cs typeface="+mn-cs"/>
        </a:defRPr>
      </a:lvl3pPr>
      <a:lvl4pPr marL="1442740" indent="-206106" algn="l" defTabSz="824423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3" kern="1200">
          <a:solidFill>
            <a:schemeClr val="tx1"/>
          </a:solidFill>
          <a:latin typeface="+mn-lt"/>
          <a:ea typeface="+mn-ea"/>
          <a:cs typeface="+mn-cs"/>
        </a:defRPr>
      </a:lvl4pPr>
      <a:lvl5pPr marL="1854952" indent="-206106" algn="l" defTabSz="824423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3" kern="1200">
          <a:solidFill>
            <a:schemeClr val="tx1"/>
          </a:solidFill>
          <a:latin typeface="+mn-lt"/>
          <a:ea typeface="+mn-ea"/>
          <a:cs typeface="+mn-cs"/>
        </a:defRPr>
      </a:lvl5pPr>
      <a:lvl6pPr marL="2267163" indent="-206106" algn="l" defTabSz="824423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3" kern="1200">
          <a:solidFill>
            <a:schemeClr val="tx1"/>
          </a:solidFill>
          <a:latin typeface="+mn-lt"/>
          <a:ea typeface="+mn-ea"/>
          <a:cs typeface="+mn-cs"/>
        </a:defRPr>
      </a:lvl6pPr>
      <a:lvl7pPr marL="2679375" indent="-206106" algn="l" defTabSz="824423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3" kern="1200">
          <a:solidFill>
            <a:schemeClr val="tx1"/>
          </a:solidFill>
          <a:latin typeface="+mn-lt"/>
          <a:ea typeface="+mn-ea"/>
          <a:cs typeface="+mn-cs"/>
        </a:defRPr>
      </a:lvl7pPr>
      <a:lvl8pPr marL="3091586" indent="-206106" algn="l" defTabSz="824423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3" kern="1200">
          <a:solidFill>
            <a:schemeClr val="tx1"/>
          </a:solidFill>
          <a:latin typeface="+mn-lt"/>
          <a:ea typeface="+mn-ea"/>
          <a:cs typeface="+mn-cs"/>
        </a:defRPr>
      </a:lvl8pPr>
      <a:lvl9pPr marL="3503798" indent="-206106" algn="l" defTabSz="824423" rtl="0" eaLnBrk="1" latinLnBrk="0" hangingPunct="1">
        <a:lnSpc>
          <a:spcPct val="90000"/>
        </a:lnSpc>
        <a:spcBef>
          <a:spcPts val="451"/>
        </a:spcBef>
        <a:buFont typeface="Arial" panose="020B0604020202020204" pitchFamily="34" charset="0"/>
        <a:buChar char="•"/>
        <a:defRPr sz="16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4423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1pPr>
      <a:lvl2pPr marL="412212" algn="l" defTabSz="824423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2pPr>
      <a:lvl3pPr marL="824423" algn="l" defTabSz="824423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3pPr>
      <a:lvl4pPr marL="1236635" algn="l" defTabSz="824423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4pPr>
      <a:lvl5pPr marL="1648846" algn="l" defTabSz="824423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5pPr>
      <a:lvl6pPr marL="2061058" algn="l" defTabSz="824423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6pPr>
      <a:lvl7pPr marL="2473269" algn="l" defTabSz="824423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7pPr>
      <a:lvl8pPr marL="2885481" algn="l" defTabSz="824423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8pPr>
      <a:lvl9pPr marL="3297692" algn="l" defTabSz="824423" rtl="0" eaLnBrk="1" latinLnBrk="0" hangingPunct="1">
        <a:defRPr sz="16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9839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Wagner Maximilian</dc:creator>
  <cp:lastModifiedBy>Wagner Maximilian</cp:lastModifiedBy>
  <cp:revision>1</cp:revision>
  <dcterms:created xsi:type="dcterms:W3CDTF">2022-02-18T05:37:58Z</dcterms:created>
  <dcterms:modified xsi:type="dcterms:W3CDTF">2022-02-18T05:39:20Z</dcterms:modified>
</cp:coreProperties>
</file>