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243888" cy="5832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7" userDrawn="1">
          <p15:clr>
            <a:srgbClr val="A4A3A4"/>
          </p15:clr>
        </p15:guide>
        <p15:guide id="2" pos="79" userDrawn="1">
          <p15:clr>
            <a:srgbClr val="A4A3A4"/>
          </p15:clr>
        </p15:guide>
        <p15:guide id="3" orient="horz" pos="68" userDrawn="1">
          <p15:clr>
            <a:srgbClr val="A4A3A4"/>
          </p15:clr>
        </p15:guide>
        <p15:guide id="4" orient="horz" pos="3606" userDrawn="1">
          <p15:clr>
            <a:srgbClr val="A4A3A4"/>
          </p15:clr>
        </p15:guide>
        <p15:guide id="5" pos="2596" userDrawn="1">
          <p15:clr>
            <a:srgbClr val="A4A3A4"/>
          </p15:clr>
        </p15:guide>
        <p15:guide id="6" pos="51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46" d="100"/>
          <a:sy n="146" d="100"/>
        </p:scale>
        <p:origin x="1504" y="160"/>
      </p:cViewPr>
      <p:guideLst>
        <p:guide orient="horz" pos="1837"/>
        <p:guide pos="79"/>
        <p:guide orient="horz" pos="68"/>
        <p:guide orient="horz" pos="3606"/>
        <p:guide pos="2596"/>
        <p:guide pos="51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292" y="954528"/>
            <a:ext cx="7007305" cy="2030565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486" y="3063400"/>
            <a:ext cx="6182916" cy="140816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30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04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99533" y="310525"/>
            <a:ext cx="1777588" cy="494275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68" y="310525"/>
            <a:ext cx="5229716" cy="494275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149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96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474" y="1454070"/>
            <a:ext cx="7110353" cy="2426147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474" y="3903170"/>
            <a:ext cx="7110353" cy="1275853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53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68" y="1552626"/>
            <a:ext cx="3503652" cy="37006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3469" y="1552626"/>
            <a:ext cx="3503652" cy="37006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310527"/>
            <a:ext cx="7110353" cy="112734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842" y="1429767"/>
            <a:ext cx="3487550" cy="700707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42" y="2130473"/>
            <a:ext cx="3487550" cy="31336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3469" y="1429767"/>
            <a:ext cx="3504726" cy="700707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3469" y="2130473"/>
            <a:ext cx="3504726" cy="313360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06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19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5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388832"/>
            <a:ext cx="2658868" cy="1360911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726" y="839769"/>
            <a:ext cx="4173468" cy="414483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1" y="1749743"/>
            <a:ext cx="2658868" cy="3241614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90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388832"/>
            <a:ext cx="2658868" cy="1360911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04726" y="839769"/>
            <a:ext cx="4173468" cy="414483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1" y="1749743"/>
            <a:ext cx="2658868" cy="3241614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19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768" y="310527"/>
            <a:ext cx="7110353" cy="1127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768" y="1552626"/>
            <a:ext cx="7110353" cy="3700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767" y="5405842"/>
            <a:ext cx="1854875" cy="31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A438-3B70-3244-97F4-A30028667577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0788" y="5405842"/>
            <a:ext cx="2782312" cy="31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2246" y="5405842"/>
            <a:ext cx="1854875" cy="310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6869-852C-3445-A79E-67E5F16DE99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5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2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2022-02-18T05:36:18Z</dcterms:created>
  <dcterms:modified xsi:type="dcterms:W3CDTF">2022-02-18T05:37:56Z</dcterms:modified>
</cp:coreProperties>
</file>