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7775575" cy="77755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9" userDrawn="1">
          <p15:clr>
            <a:srgbClr val="A4A3A4"/>
          </p15:clr>
        </p15:guide>
        <p15:guide id="2" pos="2449" userDrawn="1">
          <p15:clr>
            <a:srgbClr val="A4A3A4"/>
          </p15:clr>
        </p15:guide>
        <p15:guide id="3" pos="4830" userDrawn="1">
          <p15:clr>
            <a:srgbClr val="A4A3A4"/>
          </p15:clr>
        </p15:guide>
        <p15:guide id="4" pos="68" userDrawn="1">
          <p15:clr>
            <a:srgbClr val="A4A3A4"/>
          </p15:clr>
        </p15:guide>
        <p15:guide id="5" orient="horz" pos="68" userDrawn="1">
          <p15:clr>
            <a:srgbClr val="A4A3A4"/>
          </p15:clr>
        </p15:guide>
        <p15:guide id="6" orient="horz" pos="48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 showGuides="1">
      <p:cViewPr varScale="1">
        <p:scale>
          <a:sx n="103" d="100"/>
          <a:sy n="103" d="100"/>
        </p:scale>
        <p:origin x="2776" y="176"/>
      </p:cViewPr>
      <p:guideLst>
        <p:guide orient="horz" pos="2449"/>
        <p:guide pos="2449"/>
        <p:guide pos="4830"/>
        <p:guide pos="68"/>
        <p:guide orient="horz" pos="68"/>
        <p:guide orient="horz" pos="48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272531"/>
            <a:ext cx="6609239" cy="2707052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4083977"/>
            <a:ext cx="5831681" cy="1877297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AF9-C86D-3B42-8094-F69852F4444C}" type="datetimeFigureOut">
              <a:rPr lang="de-DE" smtClean="0"/>
              <a:t>15.08.21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09A-E6B0-4347-A6CF-556D0E0539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630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AF9-C86D-3B42-8094-F69852F4444C}" type="datetimeFigureOut">
              <a:rPr lang="de-DE" smtClean="0"/>
              <a:t>15.08.21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09A-E6B0-4347-A6CF-556D0E0539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57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413978"/>
            <a:ext cx="1676608" cy="658944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413978"/>
            <a:ext cx="4932630" cy="658944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AF9-C86D-3B42-8094-F69852F4444C}" type="datetimeFigureOut">
              <a:rPr lang="de-DE" smtClean="0"/>
              <a:t>15.08.21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09A-E6B0-4347-A6CF-556D0E0539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54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AF9-C86D-3B42-8094-F69852F4444C}" type="datetimeFigureOut">
              <a:rPr lang="de-DE" smtClean="0"/>
              <a:t>15.08.21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09A-E6B0-4347-A6CF-556D0E0539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74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1938496"/>
            <a:ext cx="6706433" cy="3234423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5203518"/>
            <a:ext cx="6706433" cy="170090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AF9-C86D-3B42-8094-F69852F4444C}" type="datetimeFigureOut">
              <a:rPr lang="de-DE" smtClean="0"/>
              <a:t>15.08.21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09A-E6B0-4347-A6CF-556D0E0539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49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069887"/>
            <a:ext cx="3304619" cy="493353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069887"/>
            <a:ext cx="3304619" cy="493353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AF9-C86D-3B42-8094-F69852F4444C}" type="datetimeFigureOut">
              <a:rPr lang="de-DE" smtClean="0"/>
              <a:t>15.08.21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09A-E6B0-4347-A6CF-556D0E0539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742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413979"/>
            <a:ext cx="6706433" cy="150291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1906097"/>
            <a:ext cx="3289432" cy="934148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2840245"/>
            <a:ext cx="3289432" cy="4177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1906097"/>
            <a:ext cx="3305632" cy="934148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2840245"/>
            <a:ext cx="3305632" cy="4177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AF9-C86D-3B42-8094-F69852F4444C}" type="datetimeFigureOut">
              <a:rPr lang="de-DE" smtClean="0"/>
              <a:t>15.08.21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09A-E6B0-4347-A6CF-556D0E0539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930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AF9-C86D-3B42-8094-F69852F4444C}" type="datetimeFigureOut">
              <a:rPr lang="de-DE" smtClean="0"/>
              <a:t>15.08.21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09A-E6B0-4347-A6CF-556D0E0539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23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AF9-C86D-3B42-8094-F69852F4444C}" type="datetimeFigureOut">
              <a:rPr lang="de-DE" smtClean="0"/>
              <a:t>15.08.21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09A-E6B0-4347-A6CF-556D0E0539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64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18372"/>
            <a:ext cx="2507825" cy="1814301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119540"/>
            <a:ext cx="3936385" cy="5525698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2332673"/>
            <a:ext cx="2507825" cy="4321564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AF9-C86D-3B42-8094-F69852F4444C}" type="datetimeFigureOut">
              <a:rPr lang="de-DE" smtClean="0"/>
              <a:t>15.08.21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09A-E6B0-4347-A6CF-556D0E0539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810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18372"/>
            <a:ext cx="2507825" cy="1814301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119540"/>
            <a:ext cx="3936385" cy="5525698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2332673"/>
            <a:ext cx="2507825" cy="4321564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AF9-C86D-3B42-8094-F69852F4444C}" type="datetimeFigureOut">
              <a:rPr lang="de-DE" smtClean="0"/>
              <a:t>15.08.21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09A-E6B0-4347-A6CF-556D0E0539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230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413979"/>
            <a:ext cx="6706433" cy="150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069887"/>
            <a:ext cx="6706433" cy="4933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7206808"/>
            <a:ext cx="1749504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70AF9-C86D-3B42-8094-F69852F4444C}" type="datetimeFigureOut">
              <a:rPr lang="de-DE" smtClean="0"/>
              <a:t>15.08.21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7206808"/>
            <a:ext cx="2624257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7206808"/>
            <a:ext cx="1749504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B409A-E6B0-4347-A6CF-556D0E0539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328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7544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Wagner Maximilian</dc:creator>
  <cp:lastModifiedBy>Wagner Maximilian</cp:lastModifiedBy>
  <cp:revision>3</cp:revision>
  <dcterms:created xsi:type="dcterms:W3CDTF">2021-08-15T06:40:13Z</dcterms:created>
  <dcterms:modified xsi:type="dcterms:W3CDTF">2021-08-15T06:49:02Z</dcterms:modified>
</cp:coreProperties>
</file>