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023725" cy="1346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" userDrawn="1">
          <p15:clr>
            <a:srgbClr val="A4A3A4"/>
          </p15:clr>
        </p15:guide>
        <p15:guide id="2" pos="3787" userDrawn="1">
          <p15:clr>
            <a:srgbClr val="A4A3A4"/>
          </p15:clr>
        </p15:guide>
        <p15:guide id="3" pos="7529" userDrawn="1">
          <p15:clr>
            <a:srgbClr val="A4A3A4"/>
          </p15:clr>
        </p15:guide>
        <p15:guide id="4" pos="45" userDrawn="1">
          <p15:clr>
            <a:srgbClr val="A4A3A4"/>
          </p15:clr>
        </p15:guide>
        <p15:guide id="5" orient="horz" pos="4240" userDrawn="1">
          <p15:clr>
            <a:srgbClr val="A4A3A4"/>
          </p15:clr>
        </p15:guide>
        <p15:guide id="6" orient="horz" pos="84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59" d="100"/>
          <a:sy n="59" d="100"/>
        </p:scale>
        <p:origin x="3080" y="216"/>
      </p:cViewPr>
      <p:guideLst>
        <p:guide orient="horz" pos="45"/>
        <p:guide pos="3787"/>
        <p:guide pos="7529"/>
        <p:guide pos="45"/>
        <p:guide orient="horz" pos="4240"/>
        <p:guide orient="horz" pos="84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780" y="2203417"/>
            <a:ext cx="10220166" cy="4687323"/>
          </a:xfrm>
        </p:spPr>
        <p:txBody>
          <a:bodyPr anchor="b"/>
          <a:lstStyle>
            <a:lvl1pPr algn="ctr">
              <a:defRPr sz="78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966" y="7071501"/>
            <a:ext cx="9017794" cy="3250583"/>
          </a:xfrm>
        </p:spPr>
        <p:txBody>
          <a:bodyPr/>
          <a:lstStyle>
            <a:lvl1pPr marL="0" indent="0" algn="ctr">
              <a:buNone/>
              <a:defRPr sz="3156"/>
            </a:lvl1pPr>
            <a:lvl2pPr marL="601172" indent="0" algn="ctr">
              <a:buNone/>
              <a:defRPr sz="2630"/>
            </a:lvl2pPr>
            <a:lvl3pPr marL="1202345" indent="0" algn="ctr">
              <a:buNone/>
              <a:defRPr sz="2367"/>
            </a:lvl3pPr>
            <a:lvl4pPr marL="1803517" indent="0" algn="ctr">
              <a:buNone/>
              <a:defRPr sz="2104"/>
            </a:lvl4pPr>
            <a:lvl5pPr marL="2404689" indent="0" algn="ctr">
              <a:buNone/>
              <a:defRPr sz="2104"/>
            </a:lvl5pPr>
            <a:lvl6pPr marL="3005861" indent="0" algn="ctr">
              <a:buNone/>
              <a:defRPr sz="2104"/>
            </a:lvl6pPr>
            <a:lvl7pPr marL="3607034" indent="0" algn="ctr">
              <a:buNone/>
              <a:defRPr sz="2104"/>
            </a:lvl7pPr>
            <a:lvl8pPr marL="4208206" indent="0" algn="ctr">
              <a:buNone/>
              <a:defRPr sz="2104"/>
            </a:lvl8pPr>
            <a:lvl9pPr marL="4809378" indent="0" algn="ctr">
              <a:buNone/>
              <a:defRPr sz="210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0F8B-6889-BE46-BDC2-8176254C656C}" type="datetimeFigureOut">
              <a:rPr lang="de-DE" smtClean="0"/>
              <a:t>12.03.22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5C3-EA19-A74E-8AD8-D981BE8055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76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0F8B-6889-BE46-BDC2-8176254C656C}" type="datetimeFigureOut">
              <a:rPr lang="de-DE" smtClean="0"/>
              <a:t>12.03.22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5C3-EA19-A74E-8AD8-D981BE8055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42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04479" y="716812"/>
            <a:ext cx="2592616" cy="1140976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6632" y="716812"/>
            <a:ext cx="7627551" cy="1140976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0F8B-6889-BE46-BDC2-8176254C656C}" type="datetimeFigureOut">
              <a:rPr lang="de-DE" smtClean="0"/>
              <a:t>12.03.22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5C3-EA19-A74E-8AD8-D981BE8055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39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0F8B-6889-BE46-BDC2-8176254C656C}" type="datetimeFigureOut">
              <a:rPr lang="de-DE" smtClean="0"/>
              <a:t>12.03.22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5C3-EA19-A74E-8AD8-D981BE8055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48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369" y="3356551"/>
            <a:ext cx="10370463" cy="5600478"/>
          </a:xfrm>
        </p:spPr>
        <p:txBody>
          <a:bodyPr anchor="b"/>
          <a:lstStyle>
            <a:lvl1pPr>
              <a:defRPr sz="78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369" y="9010011"/>
            <a:ext cx="10370463" cy="2945159"/>
          </a:xfrm>
        </p:spPr>
        <p:txBody>
          <a:bodyPr/>
          <a:lstStyle>
            <a:lvl1pPr marL="0" indent="0">
              <a:buNone/>
              <a:defRPr sz="3156">
                <a:solidFill>
                  <a:schemeClr val="tx1"/>
                </a:solidFill>
              </a:defRPr>
            </a:lvl1pPr>
            <a:lvl2pPr marL="601172" indent="0">
              <a:buNone/>
              <a:defRPr sz="2630">
                <a:solidFill>
                  <a:schemeClr val="tx1">
                    <a:tint val="75000"/>
                  </a:schemeClr>
                </a:solidFill>
              </a:defRPr>
            </a:lvl2pPr>
            <a:lvl3pPr marL="1202345" indent="0">
              <a:buNone/>
              <a:defRPr sz="2367">
                <a:solidFill>
                  <a:schemeClr val="tx1">
                    <a:tint val="75000"/>
                  </a:schemeClr>
                </a:solidFill>
              </a:defRPr>
            </a:lvl3pPr>
            <a:lvl4pPr marL="1803517" indent="0">
              <a:buNone/>
              <a:defRPr sz="2104">
                <a:solidFill>
                  <a:schemeClr val="tx1">
                    <a:tint val="75000"/>
                  </a:schemeClr>
                </a:solidFill>
              </a:defRPr>
            </a:lvl4pPr>
            <a:lvl5pPr marL="2404689" indent="0">
              <a:buNone/>
              <a:defRPr sz="2104">
                <a:solidFill>
                  <a:schemeClr val="tx1">
                    <a:tint val="75000"/>
                  </a:schemeClr>
                </a:solidFill>
              </a:defRPr>
            </a:lvl5pPr>
            <a:lvl6pPr marL="3005861" indent="0">
              <a:buNone/>
              <a:defRPr sz="2104">
                <a:solidFill>
                  <a:schemeClr val="tx1">
                    <a:tint val="75000"/>
                  </a:schemeClr>
                </a:solidFill>
              </a:defRPr>
            </a:lvl6pPr>
            <a:lvl7pPr marL="3607034" indent="0">
              <a:buNone/>
              <a:defRPr sz="2104">
                <a:solidFill>
                  <a:schemeClr val="tx1">
                    <a:tint val="75000"/>
                  </a:schemeClr>
                </a:solidFill>
              </a:defRPr>
            </a:lvl7pPr>
            <a:lvl8pPr marL="4208206" indent="0">
              <a:buNone/>
              <a:defRPr sz="2104">
                <a:solidFill>
                  <a:schemeClr val="tx1">
                    <a:tint val="75000"/>
                  </a:schemeClr>
                </a:solidFill>
              </a:defRPr>
            </a:lvl8pPr>
            <a:lvl9pPr marL="4809378" indent="0">
              <a:buNone/>
              <a:defRPr sz="21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0F8B-6889-BE46-BDC2-8176254C656C}" type="datetimeFigureOut">
              <a:rPr lang="de-DE" smtClean="0"/>
              <a:t>12.03.22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5C3-EA19-A74E-8AD8-D981BE8055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216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6631" y="3584057"/>
            <a:ext cx="5110083" cy="85425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7011" y="3584057"/>
            <a:ext cx="5110083" cy="85425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0F8B-6889-BE46-BDC2-8176254C656C}" type="datetimeFigureOut">
              <a:rPr lang="de-DE" smtClean="0"/>
              <a:t>12.03.22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5C3-EA19-A74E-8AD8-D981BE8055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313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197" y="716814"/>
            <a:ext cx="10370463" cy="260233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199" y="3300450"/>
            <a:ext cx="5086598" cy="1617500"/>
          </a:xfrm>
        </p:spPr>
        <p:txBody>
          <a:bodyPr anchor="b"/>
          <a:lstStyle>
            <a:lvl1pPr marL="0" indent="0">
              <a:buNone/>
              <a:defRPr sz="3156" b="1"/>
            </a:lvl1pPr>
            <a:lvl2pPr marL="601172" indent="0">
              <a:buNone/>
              <a:defRPr sz="2630" b="1"/>
            </a:lvl2pPr>
            <a:lvl3pPr marL="1202345" indent="0">
              <a:buNone/>
              <a:defRPr sz="2367" b="1"/>
            </a:lvl3pPr>
            <a:lvl4pPr marL="1803517" indent="0">
              <a:buNone/>
              <a:defRPr sz="2104" b="1"/>
            </a:lvl4pPr>
            <a:lvl5pPr marL="2404689" indent="0">
              <a:buNone/>
              <a:defRPr sz="2104" b="1"/>
            </a:lvl5pPr>
            <a:lvl6pPr marL="3005861" indent="0">
              <a:buNone/>
              <a:defRPr sz="2104" b="1"/>
            </a:lvl6pPr>
            <a:lvl7pPr marL="3607034" indent="0">
              <a:buNone/>
              <a:defRPr sz="2104" b="1"/>
            </a:lvl7pPr>
            <a:lvl8pPr marL="4208206" indent="0">
              <a:buNone/>
              <a:defRPr sz="2104" b="1"/>
            </a:lvl8pPr>
            <a:lvl9pPr marL="4809378" indent="0">
              <a:buNone/>
              <a:defRPr sz="210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8199" y="4917949"/>
            <a:ext cx="5086598" cy="72335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87012" y="3300450"/>
            <a:ext cx="5111649" cy="1617500"/>
          </a:xfrm>
        </p:spPr>
        <p:txBody>
          <a:bodyPr anchor="b"/>
          <a:lstStyle>
            <a:lvl1pPr marL="0" indent="0">
              <a:buNone/>
              <a:defRPr sz="3156" b="1"/>
            </a:lvl1pPr>
            <a:lvl2pPr marL="601172" indent="0">
              <a:buNone/>
              <a:defRPr sz="2630" b="1"/>
            </a:lvl2pPr>
            <a:lvl3pPr marL="1202345" indent="0">
              <a:buNone/>
              <a:defRPr sz="2367" b="1"/>
            </a:lvl3pPr>
            <a:lvl4pPr marL="1803517" indent="0">
              <a:buNone/>
              <a:defRPr sz="2104" b="1"/>
            </a:lvl4pPr>
            <a:lvl5pPr marL="2404689" indent="0">
              <a:buNone/>
              <a:defRPr sz="2104" b="1"/>
            </a:lvl5pPr>
            <a:lvl6pPr marL="3005861" indent="0">
              <a:buNone/>
              <a:defRPr sz="2104" b="1"/>
            </a:lvl6pPr>
            <a:lvl7pPr marL="3607034" indent="0">
              <a:buNone/>
              <a:defRPr sz="2104" b="1"/>
            </a:lvl7pPr>
            <a:lvl8pPr marL="4208206" indent="0">
              <a:buNone/>
              <a:defRPr sz="2104" b="1"/>
            </a:lvl8pPr>
            <a:lvl9pPr marL="4809378" indent="0">
              <a:buNone/>
              <a:defRPr sz="210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87012" y="4917949"/>
            <a:ext cx="5111649" cy="72335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0F8B-6889-BE46-BDC2-8176254C656C}" type="datetimeFigureOut">
              <a:rPr lang="de-DE" smtClean="0"/>
              <a:t>12.03.22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5C3-EA19-A74E-8AD8-D981BE8055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70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0F8B-6889-BE46-BDC2-8176254C656C}" type="datetimeFigureOut">
              <a:rPr lang="de-DE" smtClean="0"/>
              <a:t>12.03.22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5C3-EA19-A74E-8AD8-D981BE8055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6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0F8B-6889-BE46-BDC2-8176254C656C}" type="datetimeFigureOut">
              <a:rPr lang="de-DE" smtClean="0"/>
              <a:t>12.03.22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5C3-EA19-A74E-8AD8-D981BE8055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33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197" y="897572"/>
            <a:ext cx="3877964" cy="3141504"/>
          </a:xfrm>
        </p:spPr>
        <p:txBody>
          <a:bodyPr anchor="b"/>
          <a:lstStyle>
            <a:lvl1pPr>
              <a:defRPr sz="420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649" y="1938510"/>
            <a:ext cx="6087011" cy="9567874"/>
          </a:xfrm>
        </p:spPr>
        <p:txBody>
          <a:bodyPr/>
          <a:lstStyle>
            <a:lvl1pPr>
              <a:defRPr sz="4208"/>
            </a:lvl1pPr>
            <a:lvl2pPr>
              <a:defRPr sz="3682"/>
            </a:lvl2pPr>
            <a:lvl3pPr>
              <a:defRPr sz="3156"/>
            </a:lvl3pPr>
            <a:lvl4pPr>
              <a:defRPr sz="2630"/>
            </a:lvl4pPr>
            <a:lvl5pPr>
              <a:defRPr sz="2630"/>
            </a:lvl5pPr>
            <a:lvl6pPr>
              <a:defRPr sz="2630"/>
            </a:lvl6pPr>
            <a:lvl7pPr>
              <a:defRPr sz="2630"/>
            </a:lvl7pPr>
            <a:lvl8pPr>
              <a:defRPr sz="2630"/>
            </a:lvl8pPr>
            <a:lvl9pPr>
              <a:defRPr sz="263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197" y="4039076"/>
            <a:ext cx="3877964" cy="7482889"/>
          </a:xfrm>
        </p:spPr>
        <p:txBody>
          <a:bodyPr/>
          <a:lstStyle>
            <a:lvl1pPr marL="0" indent="0">
              <a:buNone/>
              <a:defRPr sz="2104"/>
            </a:lvl1pPr>
            <a:lvl2pPr marL="601172" indent="0">
              <a:buNone/>
              <a:defRPr sz="1841"/>
            </a:lvl2pPr>
            <a:lvl3pPr marL="1202345" indent="0">
              <a:buNone/>
              <a:defRPr sz="1578"/>
            </a:lvl3pPr>
            <a:lvl4pPr marL="1803517" indent="0">
              <a:buNone/>
              <a:defRPr sz="1315"/>
            </a:lvl4pPr>
            <a:lvl5pPr marL="2404689" indent="0">
              <a:buNone/>
              <a:defRPr sz="1315"/>
            </a:lvl5pPr>
            <a:lvl6pPr marL="3005861" indent="0">
              <a:buNone/>
              <a:defRPr sz="1315"/>
            </a:lvl6pPr>
            <a:lvl7pPr marL="3607034" indent="0">
              <a:buNone/>
              <a:defRPr sz="1315"/>
            </a:lvl7pPr>
            <a:lvl8pPr marL="4208206" indent="0">
              <a:buNone/>
              <a:defRPr sz="1315"/>
            </a:lvl8pPr>
            <a:lvl9pPr marL="4809378" indent="0">
              <a:buNone/>
              <a:defRPr sz="131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0F8B-6889-BE46-BDC2-8176254C656C}" type="datetimeFigureOut">
              <a:rPr lang="de-DE" smtClean="0"/>
              <a:t>12.03.22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5C3-EA19-A74E-8AD8-D981BE8055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71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197" y="897572"/>
            <a:ext cx="3877964" cy="3141504"/>
          </a:xfrm>
        </p:spPr>
        <p:txBody>
          <a:bodyPr anchor="b"/>
          <a:lstStyle>
            <a:lvl1pPr>
              <a:defRPr sz="420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1649" y="1938510"/>
            <a:ext cx="6087011" cy="9567874"/>
          </a:xfrm>
        </p:spPr>
        <p:txBody>
          <a:bodyPr anchor="t"/>
          <a:lstStyle>
            <a:lvl1pPr marL="0" indent="0">
              <a:buNone/>
              <a:defRPr sz="4208"/>
            </a:lvl1pPr>
            <a:lvl2pPr marL="601172" indent="0">
              <a:buNone/>
              <a:defRPr sz="3682"/>
            </a:lvl2pPr>
            <a:lvl3pPr marL="1202345" indent="0">
              <a:buNone/>
              <a:defRPr sz="3156"/>
            </a:lvl3pPr>
            <a:lvl4pPr marL="1803517" indent="0">
              <a:buNone/>
              <a:defRPr sz="2630"/>
            </a:lvl4pPr>
            <a:lvl5pPr marL="2404689" indent="0">
              <a:buNone/>
              <a:defRPr sz="2630"/>
            </a:lvl5pPr>
            <a:lvl6pPr marL="3005861" indent="0">
              <a:buNone/>
              <a:defRPr sz="2630"/>
            </a:lvl6pPr>
            <a:lvl7pPr marL="3607034" indent="0">
              <a:buNone/>
              <a:defRPr sz="2630"/>
            </a:lvl7pPr>
            <a:lvl8pPr marL="4208206" indent="0">
              <a:buNone/>
              <a:defRPr sz="2630"/>
            </a:lvl8pPr>
            <a:lvl9pPr marL="4809378" indent="0">
              <a:buNone/>
              <a:defRPr sz="263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197" y="4039076"/>
            <a:ext cx="3877964" cy="7482889"/>
          </a:xfrm>
        </p:spPr>
        <p:txBody>
          <a:bodyPr/>
          <a:lstStyle>
            <a:lvl1pPr marL="0" indent="0">
              <a:buNone/>
              <a:defRPr sz="2104"/>
            </a:lvl1pPr>
            <a:lvl2pPr marL="601172" indent="0">
              <a:buNone/>
              <a:defRPr sz="1841"/>
            </a:lvl2pPr>
            <a:lvl3pPr marL="1202345" indent="0">
              <a:buNone/>
              <a:defRPr sz="1578"/>
            </a:lvl3pPr>
            <a:lvl4pPr marL="1803517" indent="0">
              <a:buNone/>
              <a:defRPr sz="1315"/>
            </a:lvl4pPr>
            <a:lvl5pPr marL="2404689" indent="0">
              <a:buNone/>
              <a:defRPr sz="1315"/>
            </a:lvl5pPr>
            <a:lvl6pPr marL="3005861" indent="0">
              <a:buNone/>
              <a:defRPr sz="1315"/>
            </a:lvl6pPr>
            <a:lvl7pPr marL="3607034" indent="0">
              <a:buNone/>
              <a:defRPr sz="1315"/>
            </a:lvl7pPr>
            <a:lvl8pPr marL="4208206" indent="0">
              <a:buNone/>
              <a:defRPr sz="1315"/>
            </a:lvl8pPr>
            <a:lvl9pPr marL="4809378" indent="0">
              <a:buNone/>
              <a:defRPr sz="1315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30F8B-6889-BE46-BDC2-8176254C656C}" type="datetimeFigureOut">
              <a:rPr lang="de-DE" smtClean="0"/>
              <a:t>12.03.22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5C3-EA19-A74E-8AD8-D981BE8055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79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6631" y="716814"/>
            <a:ext cx="10370463" cy="2602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6631" y="3584057"/>
            <a:ext cx="10370463" cy="8542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6631" y="12478755"/>
            <a:ext cx="2705338" cy="716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0F8B-6889-BE46-BDC2-8176254C656C}" type="datetimeFigureOut">
              <a:rPr lang="de-DE" smtClean="0"/>
              <a:t>12.03.22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82859" y="12478755"/>
            <a:ext cx="4058007" cy="716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756" y="12478755"/>
            <a:ext cx="2705338" cy="716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BB5C3-EA19-A74E-8AD8-D981BE8055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84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02345" rtl="0" eaLnBrk="1" latinLnBrk="0" hangingPunct="1">
        <a:lnSpc>
          <a:spcPct val="90000"/>
        </a:lnSpc>
        <a:spcBef>
          <a:spcPct val="0"/>
        </a:spcBef>
        <a:buNone/>
        <a:defRPr sz="57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586" indent="-300586" algn="l" defTabSz="1202345" rtl="0" eaLnBrk="1" latinLnBrk="0" hangingPunct="1">
        <a:lnSpc>
          <a:spcPct val="90000"/>
        </a:lnSpc>
        <a:spcBef>
          <a:spcPts val="1315"/>
        </a:spcBef>
        <a:buFont typeface="Arial" panose="020B0604020202020204" pitchFamily="34" charset="0"/>
        <a:buChar char="•"/>
        <a:defRPr sz="3682" kern="1200">
          <a:solidFill>
            <a:schemeClr val="tx1"/>
          </a:solidFill>
          <a:latin typeface="+mn-lt"/>
          <a:ea typeface="+mn-ea"/>
          <a:cs typeface="+mn-cs"/>
        </a:defRPr>
      </a:lvl1pPr>
      <a:lvl2pPr marL="901758" indent="-300586" algn="l" defTabSz="1202345" rtl="0" eaLnBrk="1" latinLnBrk="0" hangingPunct="1">
        <a:lnSpc>
          <a:spcPct val="90000"/>
        </a:lnSpc>
        <a:spcBef>
          <a:spcPts val="657"/>
        </a:spcBef>
        <a:buFont typeface="Arial" panose="020B0604020202020204" pitchFamily="34" charset="0"/>
        <a:buChar char="•"/>
        <a:defRPr sz="3156" kern="1200">
          <a:solidFill>
            <a:schemeClr val="tx1"/>
          </a:solidFill>
          <a:latin typeface="+mn-lt"/>
          <a:ea typeface="+mn-ea"/>
          <a:cs typeface="+mn-cs"/>
        </a:defRPr>
      </a:lvl2pPr>
      <a:lvl3pPr marL="1502931" indent="-300586" algn="l" defTabSz="1202345" rtl="0" eaLnBrk="1" latinLnBrk="0" hangingPunct="1">
        <a:lnSpc>
          <a:spcPct val="90000"/>
        </a:lnSpc>
        <a:spcBef>
          <a:spcPts val="657"/>
        </a:spcBef>
        <a:buFont typeface="Arial" panose="020B0604020202020204" pitchFamily="34" charset="0"/>
        <a:buChar char="•"/>
        <a:defRPr sz="2630" kern="1200">
          <a:solidFill>
            <a:schemeClr val="tx1"/>
          </a:solidFill>
          <a:latin typeface="+mn-lt"/>
          <a:ea typeface="+mn-ea"/>
          <a:cs typeface="+mn-cs"/>
        </a:defRPr>
      </a:lvl3pPr>
      <a:lvl4pPr marL="2104103" indent="-300586" algn="l" defTabSz="1202345" rtl="0" eaLnBrk="1" latinLnBrk="0" hangingPunct="1">
        <a:lnSpc>
          <a:spcPct val="90000"/>
        </a:lnSpc>
        <a:spcBef>
          <a:spcPts val="657"/>
        </a:spcBef>
        <a:buFont typeface="Arial" panose="020B0604020202020204" pitchFamily="34" charset="0"/>
        <a:buChar char="•"/>
        <a:defRPr sz="2367" kern="1200">
          <a:solidFill>
            <a:schemeClr val="tx1"/>
          </a:solidFill>
          <a:latin typeface="+mn-lt"/>
          <a:ea typeface="+mn-ea"/>
          <a:cs typeface="+mn-cs"/>
        </a:defRPr>
      </a:lvl4pPr>
      <a:lvl5pPr marL="2705275" indent="-300586" algn="l" defTabSz="1202345" rtl="0" eaLnBrk="1" latinLnBrk="0" hangingPunct="1">
        <a:lnSpc>
          <a:spcPct val="90000"/>
        </a:lnSpc>
        <a:spcBef>
          <a:spcPts val="657"/>
        </a:spcBef>
        <a:buFont typeface="Arial" panose="020B0604020202020204" pitchFamily="34" charset="0"/>
        <a:buChar char="•"/>
        <a:defRPr sz="2367" kern="1200">
          <a:solidFill>
            <a:schemeClr val="tx1"/>
          </a:solidFill>
          <a:latin typeface="+mn-lt"/>
          <a:ea typeface="+mn-ea"/>
          <a:cs typeface="+mn-cs"/>
        </a:defRPr>
      </a:lvl5pPr>
      <a:lvl6pPr marL="3306448" indent="-300586" algn="l" defTabSz="1202345" rtl="0" eaLnBrk="1" latinLnBrk="0" hangingPunct="1">
        <a:lnSpc>
          <a:spcPct val="90000"/>
        </a:lnSpc>
        <a:spcBef>
          <a:spcPts val="657"/>
        </a:spcBef>
        <a:buFont typeface="Arial" panose="020B0604020202020204" pitchFamily="34" charset="0"/>
        <a:buChar char="•"/>
        <a:defRPr sz="2367" kern="1200">
          <a:solidFill>
            <a:schemeClr val="tx1"/>
          </a:solidFill>
          <a:latin typeface="+mn-lt"/>
          <a:ea typeface="+mn-ea"/>
          <a:cs typeface="+mn-cs"/>
        </a:defRPr>
      </a:lvl6pPr>
      <a:lvl7pPr marL="3907620" indent="-300586" algn="l" defTabSz="1202345" rtl="0" eaLnBrk="1" latinLnBrk="0" hangingPunct="1">
        <a:lnSpc>
          <a:spcPct val="90000"/>
        </a:lnSpc>
        <a:spcBef>
          <a:spcPts val="657"/>
        </a:spcBef>
        <a:buFont typeface="Arial" panose="020B0604020202020204" pitchFamily="34" charset="0"/>
        <a:buChar char="•"/>
        <a:defRPr sz="2367" kern="1200">
          <a:solidFill>
            <a:schemeClr val="tx1"/>
          </a:solidFill>
          <a:latin typeface="+mn-lt"/>
          <a:ea typeface="+mn-ea"/>
          <a:cs typeface="+mn-cs"/>
        </a:defRPr>
      </a:lvl7pPr>
      <a:lvl8pPr marL="4508792" indent="-300586" algn="l" defTabSz="1202345" rtl="0" eaLnBrk="1" latinLnBrk="0" hangingPunct="1">
        <a:lnSpc>
          <a:spcPct val="90000"/>
        </a:lnSpc>
        <a:spcBef>
          <a:spcPts val="657"/>
        </a:spcBef>
        <a:buFont typeface="Arial" panose="020B0604020202020204" pitchFamily="34" charset="0"/>
        <a:buChar char="•"/>
        <a:defRPr sz="2367" kern="1200">
          <a:solidFill>
            <a:schemeClr val="tx1"/>
          </a:solidFill>
          <a:latin typeface="+mn-lt"/>
          <a:ea typeface="+mn-ea"/>
          <a:cs typeface="+mn-cs"/>
        </a:defRPr>
      </a:lvl8pPr>
      <a:lvl9pPr marL="5109964" indent="-300586" algn="l" defTabSz="1202345" rtl="0" eaLnBrk="1" latinLnBrk="0" hangingPunct="1">
        <a:lnSpc>
          <a:spcPct val="90000"/>
        </a:lnSpc>
        <a:spcBef>
          <a:spcPts val="657"/>
        </a:spcBef>
        <a:buFont typeface="Arial" panose="020B0604020202020204" pitchFamily="34" charset="0"/>
        <a:buChar char="•"/>
        <a:defRPr sz="23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02345" rtl="0" eaLnBrk="1" latinLnBrk="0" hangingPunct="1">
        <a:defRPr sz="2367" kern="1200">
          <a:solidFill>
            <a:schemeClr val="tx1"/>
          </a:solidFill>
          <a:latin typeface="+mn-lt"/>
          <a:ea typeface="+mn-ea"/>
          <a:cs typeface="+mn-cs"/>
        </a:defRPr>
      </a:lvl1pPr>
      <a:lvl2pPr marL="601172" algn="l" defTabSz="1202345" rtl="0" eaLnBrk="1" latinLnBrk="0" hangingPunct="1">
        <a:defRPr sz="2367" kern="1200">
          <a:solidFill>
            <a:schemeClr val="tx1"/>
          </a:solidFill>
          <a:latin typeface="+mn-lt"/>
          <a:ea typeface="+mn-ea"/>
          <a:cs typeface="+mn-cs"/>
        </a:defRPr>
      </a:lvl2pPr>
      <a:lvl3pPr marL="1202345" algn="l" defTabSz="1202345" rtl="0" eaLnBrk="1" latinLnBrk="0" hangingPunct="1">
        <a:defRPr sz="2367" kern="1200">
          <a:solidFill>
            <a:schemeClr val="tx1"/>
          </a:solidFill>
          <a:latin typeface="+mn-lt"/>
          <a:ea typeface="+mn-ea"/>
          <a:cs typeface="+mn-cs"/>
        </a:defRPr>
      </a:lvl3pPr>
      <a:lvl4pPr marL="1803517" algn="l" defTabSz="1202345" rtl="0" eaLnBrk="1" latinLnBrk="0" hangingPunct="1">
        <a:defRPr sz="2367" kern="1200">
          <a:solidFill>
            <a:schemeClr val="tx1"/>
          </a:solidFill>
          <a:latin typeface="+mn-lt"/>
          <a:ea typeface="+mn-ea"/>
          <a:cs typeface="+mn-cs"/>
        </a:defRPr>
      </a:lvl4pPr>
      <a:lvl5pPr marL="2404689" algn="l" defTabSz="1202345" rtl="0" eaLnBrk="1" latinLnBrk="0" hangingPunct="1">
        <a:defRPr sz="2367" kern="1200">
          <a:solidFill>
            <a:schemeClr val="tx1"/>
          </a:solidFill>
          <a:latin typeface="+mn-lt"/>
          <a:ea typeface="+mn-ea"/>
          <a:cs typeface="+mn-cs"/>
        </a:defRPr>
      </a:lvl5pPr>
      <a:lvl6pPr marL="3005861" algn="l" defTabSz="1202345" rtl="0" eaLnBrk="1" latinLnBrk="0" hangingPunct="1">
        <a:defRPr sz="2367" kern="1200">
          <a:solidFill>
            <a:schemeClr val="tx1"/>
          </a:solidFill>
          <a:latin typeface="+mn-lt"/>
          <a:ea typeface="+mn-ea"/>
          <a:cs typeface="+mn-cs"/>
        </a:defRPr>
      </a:lvl6pPr>
      <a:lvl7pPr marL="3607034" algn="l" defTabSz="1202345" rtl="0" eaLnBrk="1" latinLnBrk="0" hangingPunct="1">
        <a:defRPr sz="2367" kern="1200">
          <a:solidFill>
            <a:schemeClr val="tx1"/>
          </a:solidFill>
          <a:latin typeface="+mn-lt"/>
          <a:ea typeface="+mn-ea"/>
          <a:cs typeface="+mn-cs"/>
        </a:defRPr>
      </a:lvl7pPr>
      <a:lvl8pPr marL="4208206" algn="l" defTabSz="1202345" rtl="0" eaLnBrk="1" latinLnBrk="0" hangingPunct="1">
        <a:defRPr sz="2367" kern="1200">
          <a:solidFill>
            <a:schemeClr val="tx1"/>
          </a:solidFill>
          <a:latin typeface="+mn-lt"/>
          <a:ea typeface="+mn-ea"/>
          <a:cs typeface="+mn-cs"/>
        </a:defRPr>
      </a:lvl8pPr>
      <a:lvl9pPr marL="4809378" algn="l" defTabSz="1202345" rtl="0" eaLnBrk="1" latinLnBrk="0" hangingPunct="1">
        <a:defRPr sz="23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9107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Wagner Maximilian</dc:creator>
  <cp:lastModifiedBy>Wagner Maximilian</cp:lastModifiedBy>
  <cp:revision>1</cp:revision>
  <dcterms:created xsi:type="dcterms:W3CDTF">2022-03-12T05:58:36Z</dcterms:created>
  <dcterms:modified xsi:type="dcterms:W3CDTF">2022-03-12T06:00:11Z</dcterms:modified>
</cp:coreProperties>
</file>