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816350" cy="7524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0" userDrawn="1">
          <p15:clr>
            <a:srgbClr val="A4A3A4"/>
          </p15:clr>
        </p15:guide>
        <p15:guide id="2" pos="1202" userDrawn="1">
          <p15:clr>
            <a:srgbClr val="A4A3A4"/>
          </p15:clr>
        </p15:guide>
        <p15:guide id="3" pos="2336" userDrawn="1">
          <p15:clr>
            <a:srgbClr val="A4A3A4"/>
          </p15:clr>
        </p15:guide>
        <p15:guide id="4" orient="horz" pos="4661" userDrawn="1">
          <p15:clr>
            <a:srgbClr val="A4A3A4"/>
          </p15:clr>
        </p15:guide>
        <p15:guide id="5" pos="68" userDrawn="1">
          <p15:clr>
            <a:srgbClr val="A4A3A4"/>
          </p15:clr>
        </p15:guide>
        <p15:guide id="6" orient="horz" pos="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 showGuides="1">
      <p:cViewPr varScale="1">
        <p:scale>
          <a:sx n="113" d="100"/>
          <a:sy n="113" d="100"/>
        </p:scale>
        <p:origin x="3936" y="176"/>
      </p:cViewPr>
      <p:guideLst>
        <p:guide orient="horz" pos="2370"/>
        <p:guide pos="1202"/>
        <p:guide pos="2336"/>
        <p:guide orient="horz" pos="4661"/>
        <p:guide pos="68"/>
        <p:guide orient="horz" pos="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226" y="1231482"/>
            <a:ext cx="3243898" cy="2619728"/>
          </a:xfrm>
        </p:spPr>
        <p:txBody>
          <a:bodyPr anchor="b"/>
          <a:lstStyle>
            <a:lvl1pPr algn="ctr">
              <a:defRPr sz="250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044" y="3952236"/>
            <a:ext cx="2862263" cy="1816739"/>
          </a:xfrm>
        </p:spPr>
        <p:txBody>
          <a:bodyPr/>
          <a:lstStyle>
            <a:lvl1pPr marL="0" indent="0" algn="ctr">
              <a:buNone/>
              <a:defRPr sz="1002"/>
            </a:lvl1pPr>
            <a:lvl2pPr marL="190835" indent="0" algn="ctr">
              <a:buNone/>
              <a:defRPr sz="835"/>
            </a:lvl2pPr>
            <a:lvl3pPr marL="381671" indent="0" algn="ctr">
              <a:buNone/>
              <a:defRPr sz="751"/>
            </a:lvl3pPr>
            <a:lvl4pPr marL="572506" indent="0" algn="ctr">
              <a:buNone/>
              <a:defRPr sz="668"/>
            </a:lvl4pPr>
            <a:lvl5pPr marL="763341" indent="0" algn="ctr">
              <a:buNone/>
              <a:defRPr sz="668"/>
            </a:lvl5pPr>
            <a:lvl6pPr marL="954176" indent="0" algn="ctr">
              <a:buNone/>
              <a:defRPr sz="668"/>
            </a:lvl6pPr>
            <a:lvl7pPr marL="1145012" indent="0" algn="ctr">
              <a:buNone/>
              <a:defRPr sz="668"/>
            </a:lvl7pPr>
            <a:lvl8pPr marL="1335847" indent="0" algn="ctr">
              <a:buNone/>
              <a:defRPr sz="668"/>
            </a:lvl8pPr>
            <a:lvl9pPr marL="1526682" indent="0" algn="ctr">
              <a:buNone/>
              <a:defRPr sz="668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A8D7-797A-B246-B91B-1A371E827E80}" type="datetimeFigureOut">
              <a:rPr lang="de-DE" smtClean="0"/>
              <a:t>16.02.22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818C-B8C3-0146-A6D4-13AFEA63B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523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A8D7-797A-B246-B91B-1A371E827E80}" type="datetimeFigureOut">
              <a:rPr lang="de-DE" smtClean="0"/>
              <a:t>16.02.22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818C-B8C3-0146-A6D4-13AFEA63B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1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31076" y="400623"/>
            <a:ext cx="822900" cy="637687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2374" y="400623"/>
            <a:ext cx="2420997" cy="637687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A8D7-797A-B246-B91B-1A371E827E80}" type="datetimeFigureOut">
              <a:rPr lang="de-DE" smtClean="0"/>
              <a:t>16.02.22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818C-B8C3-0146-A6D4-13AFEA63B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68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A8D7-797A-B246-B91B-1A371E827E80}" type="datetimeFigureOut">
              <a:rPr lang="de-DE" smtClean="0"/>
              <a:t>16.02.22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818C-B8C3-0146-A6D4-13AFEA63B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389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87" y="1875964"/>
            <a:ext cx="3291602" cy="3130086"/>
          </a:xfrm>
        </p:spPr>
        <p:txBody>
          <a:bodyPr anchor="b"/>
          <a:lstStyle>
            <a:lvl1pPr>
              <a:defRPr sz="250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387" y="5035662"/>
            <a:ext cx="3291602" cy="1646039"/>
          </a:xfrm>
        </p:spPr>
        <p:txBody>
          <a:bodyPr/>
          <a:lstStyle>
            <a:lvl1pPr marL="0" indent="0">
              <a:buNone/>
              <a:defRPr sz="1002">
                <a:solidFill>
                  <a:schemeClr val="tx1"/>
                </a:solidFill>
              </a:defRPr>
            </a:lvl1pPr>
            <a:lvl2pPr marL="190835" indent="0">
              <a:buNone/>
              <a:defRPr sz="835">
                <a:solidFill>
                  <a:schemeClr val="tx1">
                    <a:tint val="75000"/>
                  </a:schemeClr>
                </a:solidFill>
              </a:defRPr>
            </a:lvl2pPr>
            <a:lvl3pPr marL="381671" indent="0">
              <a:buNone/>
              <a:defRPr sz="751">
                <a:solidFill>
                  <a:schemeClr val="tx1">
                    <a:tint val="75000"/>
                  </a:schemeClr>
                </a:solidFill>
              </a:defRPr>
            </a:lvl3pPr>
            <a:lvl4pPr marL="572506" indent="0">
              <a:buNone/>
              <a:defRPr sz="668">
                <a:solidFill>
                  <a:schemeClr val="tx1">
                    <a:tint val="75000"/>
                  </a:schemeClr>
                </a:solidFill>
              </a:defRPr>
            </a:lvl4pPr>
            <a:lvl5pPr marL="763341" indent="0">
              <a:buNone/>
              <a:defRPr sz="668">
                <a:solidFill>
                  <a:schemeClr val="tx1">
                    <a:tint val="75000"/>
                  </a:schemeClr>
                </a:solidFill>
              </a:defRPr>
            </a:lvl5pPr>
            <a:lvl6pPr marL="954176" indent="0">
              <a:buNone/>
              <a:defRPr sz="668">
                <a:solidFill>
                  <a:schemeClr val="tx1">
                    <a:tint val="75000"/>
                  </a:schemeClr>
                </a:solidFill>
              </a:defRPr>
            </a:lvl6pPr>
            <a:lvl7pPr marL="1145012" indent="0">
              <a:buNone/>
              <a:defRPr sz="668">
                <a:solidFill>
                  <a:schemeClr val="tx1">
                    <a:tint val="75000"/>
                  </a:schemeClr>
                </a:solidFill>
              </a:defRPr>
            </a:lvl7pPr>
            <a:lvl8pPr marL="1335847" indent="0">
              <a:buNone/>
              <a:defRPr sz="668">
                <a:solidFill>
                  <a:schemeClr val="tx1">
                    <a:tint val="75000"/>
                  </a:schemeClr>
                </a:solidFill>
              </a:defRPr>
            </a:lvl8pPr>
            <a:lvl9pPr marL="1526682" indent="0">
              <a:buNone/>
              <a:defRPr sz="6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A8D7-797A-B246-B91B-1A371E827E80}" type="datetimeFigureOut">
              <a:rPr lang="de-DE" smtClean="0"/>
              <a:t>16.02.22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818C-B8C3-0146-A6D4-13AFEA63B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526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2374" y="2003116"/>
            <a:ext cx="1621949" cy="477438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2027" y="2003116"/>
            <a:ext cx="1621949" cy="477438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A8D7-797A-B246-B91B-1A371E827E80}" type="datetimeFigureOut">
              <a:rPr lang="de-DE" smtClean="0"/>
              <a:t>16.02.22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818C-B8C3-0146-A6D4-13AFEA63B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07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71" y="400625"/>
            <a:ext cx="3291602" cy="145443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871" y="1844609"/>
            <a:ext cx="1614495" cy="904015"/>
          </a:xfrm>
        </p:spPr>
        <p:txBody>
          <a:bodyPr anchor="b"/>
          <a:lstStyle>
            <a:lvl1pPr marL="0" indent="0">
              <a:buNone/>
              <a:defRPr sz="1002" b="1"/>
            </a:lvl1pPr>
            <a:lvl2pPr marL="190835" indent="0">
              <a:buNone/>
              <a:defRPr sz="835" b="1"/>
            </a:lvl2pPr>
            <a:lvl3pPr marL="381671" indent="0">
              <a:buNone/>
              <a:defRPr sz="751" b="1"/>
            </a:lvl3pPr>
            <a:lvl4pPr marL="572506" indent="0">
              <a:buNone/>
              <a:defRPr sz="668" b="1"/>
            </a:lvl4pPr>
            <a:lvl5pPr marL="763341" indent="0">
              <a:buNone/>
              <a:defRPr sz="668" b="1"/>
            </a:lvl5pPr>
            <a:lvl6pPr marL="954176" indent="0">
              <a:buNone/>
              <a:defRPr sz="668" b="1"/>
            </a:lvl6pPr>
            <a:lvl7pPr marL="1145012" indent="0">
              <a:buNone/>
              <a:defRPr sz="668" b="1"/>
            </a:lvl7pPr>
            <a:lvl8pPr marL="1335847" indent="0">
              <a:buNone/>
              <a:defRPr sz="668" b="1"/>
            </a:lvl8pPr>
            <a:lvl9pPr marL="1526682" indent="0">
              <a:buNone/>
              <a:defRPr sz="668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71" y="2748624"/>
            <a:ext cx="1614495" cy="40428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32027" y="1844609"/>
            <a:ext cx="1622446" cy="904015"/>
          </a:xfrm>
        </p:spPr>
        <p:txBody>
          <a:bodyPr anchor="b"/>
          <a:lstStyle>
            <a:lvl1pPr marL="0" indent="0">
              <a:buNone/>
              <a:defRPr sz="1002" b="1"/>
            </a:lvl1pPr>
            <a:lvl2pPr marL="190835" indent="0">
              <a:buNone/>
              <a:defRPr sz="835" b="1"/>
            </a:lvl2pPr>
            <a:lvl3pPr marL="381671" indent="0">
              <a:buNone/>
              <a:defRPr sz="751" b="1"/>
            </a:lvl3pPr>
            <a:lvl4pPr marL="572506" indent="0">
              <a:buNone/>
              <a:defRPr sz="668" b="1"/>
            </a:lvl4pPr>
            <a:lvl5pPr marL="763341" indent="0">
              <a:buNone/>
              <a:defRPr sz="668" b="1"/>
            </a:lvl5pPr>
            <a:lvl6pPr marL="954176" indent="0">
              <a:buNone/>
              <a:defRPr sz="668" b="1"/>
            </a:lvl6pPr>
            <a:lvl7pPr marL="1145012" indent="0">
              <a:buNone/>
              <a:defRPr sz="668" b="1"/>
            </a:lvl7pPr>
            <a:lvl8pPr marL="1335847" indent="0">
              <a:buNone/>
              <a:defRPr sz="668" b="1"/>
            </a:lvl8pPr>
            <a:lvl9pPr marL="1526682" indent="0">
              <a:buNone/>
              <a:defRPr sz="668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32027" y="2748624"/>
            <a:ext cx="1622446" cy="40428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A8D7-797A-B246-B91B-1A371E827E80}" type="datetimeFigureOut">
              <a:rPr lang="de-DE" smtClean="0"/>
              <a:t>16.02.22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818C-B8C3-0146-A6D4-13AFEA63B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074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A8D7-797A-B246-B91B-1A371E827E80}" type="datetimeFigureOut">
              <a:rPr lang="de-DE" smtClean="0"/>
              <a:t>16.02.22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818C-B8C3-0146-A6D4-13AFEA63B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164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A8D7-797A-B246-B91B-1A371E827E80}" type="datetimeFigureOut">
              <a:rPr lang="de-DE" smtClean="0"/>
              <a:t>16.02.22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818C-B8C3-0146-A6D4-13AFEA63B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8959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71" y="501650"/>
            <a:ext cx="1230872" cy="1755775"/>
          </a:xfrm>
        </p:spPr>
        <p:txBody>
          <a:bodyPr anchor="b"/>
          <a:lstStyle>
            <a:lvl1pPr>
              <a:defRPr sz="133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446" y="1083426"/>
            <a:ext cx="1932027" cy="5347450"/>
          </a:xfrm>
        </p:spPr>
        <p:txBody>
          <a:bodyPr/>
          <a:lstStyle>
            <a:lvl1pPr>
              <a:defRPr sz="1336"/>
            </a:lvl1pPr>
            <a:lvl2pPr>
              <a:defRPr sz="1169"/>
            </a:lvl2pPr>
            <a:lvl3pPr>
              <a:defRPr sz="1002"/>
            </a:lvl3pPr>
            <a:lvl4pPr>
              <a:defRPr sz="835"/>
            </a:lvl4pPr>
            <a:lvl5pPr>
              <a:defRPr sz="835"/>
            </a:lvl5pPr>
            <a:lvl6pPr>
              <a:defRPr sz="835"/>
            </a:lvl6pPr>
            <a:lvl7pPr>
              <a:defRPr sz="835"/>
            </a:lvl7pPr>
            <a:lvl8pPr>
              <a:defRPr sz="835"/>
            </a:lvl8pPr>
            <a:lvl9pPr>
              <a:defRPr sz="835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871" y="2257425"/>
            <a:ext cx="1230872" cy="4182159"/>
          </a:xfrm>
        </p:spPr>
        <p:txBody>
          <a:bodyPr/>
          <a:lstStyle>
            <a:lvl1pPr marL="0" indent="0">
              <a:buNone/>
              <a:defRPr sz="668"/>
            </a:lvl1pPr>
            <a:lvl2pPr marL="190835" indent="0">
              <a:buNone/>
              <a:defRPr sz="584"/>
            </a:lvl2pPr>
            <a:lvl3pPr marL="381671" indent="0">
              <a:buNone/>
              <a:defRPr sz="501"/>
            </a:lvl3pPr>
            <a:lvl4pPr marL="572506" indent="0">
              <a:buNone/>
              <a:defRPr sz="417"/>
            </a:lvl4pPr>
            <a:lvl5pPr marL="763341" indent="0">
              <a:buNone/>
              <a:defRPr sz="417"/>
            </a:lvl5pPr>
            <a:lvl6pPr marL="954176" indent="0">
              <a:buNone/>
              <a:defRPr sz="417"/>
            </a:lvl6pPr>
            <a:lvl7pPr marL="1145012" indent="0">
              <a:buNone/>
              <a:defRPr sz="417"/>
            </a:lvl7pPr>
            <a:lvl8pPr marL="1335847" indent="0">
              <a:buNone/>
              <a:defRPr sz="417"/>
            </a:lvl8pPr>
            <a:lvl9pPr marL="1526682" indent="0">
              <a:buNone/>
              <a:defRPr sz="41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A8D7-797A-B246-B91B-1A371E827E80}" type="datetimeFigureOut">
              <a:rPr lang="de-DE" smtClean="0"/>
              <a:t>16.02.22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818C-B8C3-0146-A6D4-13AFEA63B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95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71" y="501650"/>
            <a:ext cx="1230872" cy="1755775"/>
          </a:xfrm>
        </p:spPr>
        <p:txBody>
          <a:bodyPr anchor="b"/>
          <a:lstStyle>
            <a:lvl1pPr>
              <a:defRPr sz="133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22446" y="1083426"/>
            <a:ext cx="1932027" cy="5347450"/>
          </a:xfrm>
        </p:spPr>
        <p:txBody>
          <a:bodyPr anchor="t"/>
          <a:lstStyle>
            <a:lvl1pPr marL="0" indent="0">
              <a:buNone/>
              <a:defRPr sz="1336"/>
            </a:lvl1pPr>
            <a:lvl2pPr marL="190835" indent="0">
              <a:buNone/>
              <a:defRPr sz="1169"/>
            </a:lvl2pPr>
            <a:lvl3pPr marL="381671" indent="0">
              <a:buNone/>
              <a:defRPr sz="1002"/>
            </a:lvl3pPr>
            <a:lvl4pPr marL="572506" indent="0">
              <a:buNone/>
              <a:defRPr sz="835"/>
            </a:lvl4pPr>
            <a:lvl5pPr marL="763341" indent="0">
              <a:buNone/>
              <a:defRPr sz="835"/>
            </a:lvl5pPr>
            <a:lvl6pPr marL="954176" indent="0">
              <a:buNone/>
              <a:defRPr sz="835"/>
            </a:lvl6pPr>
            <a:lvl7pPr marL="1145012" indent="0">
              <a:buNone/>
              <a:defRPr sz="835"/>
            </a:lvl7pPr>
            <a:lvl8pPr marL="1335847" indent="0">
              <a:buNone/>
              <a:defRPr sz="835"/>
            </a:lvl8pPr>
            <a:lvl9pPr marL="1526682" indent="0">
              <a:buNone/>
              <a:defRPr sz="835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871" y="2257425"/>
            <a:ext cx="1230872" cy="4182159"/>
          </a:xfrm>
        </p:spPr>
        <p:txBody>
          <a:bodyPr/>
          <a:lstStyle>
            <a:lvl1pPr marL="0" indent="0">
              <a:buNone/>
              <a:defRPr sz="668"/>
            </a:lvl1pPr>
            <a:lvl2pPr marL="190835" indent="0">
              <a:buNone/>
              <a:defRPr sz="584"/>
            </a:lvl2pPr>
            <a:lvl3pPr marL="381671" indent="0">
              <a:buNone/>
              <a:defRPr sz="501"/>
            </a:lvl3pPr>
            <a:lvl4pPr marL="572506" indent="0">
              <a:buNone/>
              <a:defRPr sz="417"/>
            </a:lvl4pPr>
            <a:lvl5pPr marL="763341" indent="0">
              <a:buNone/>
              <a:defRPr sz="417"/>
            </a:lvl5pPr>
            <a:lvl6pPr marL="954176" indent="0">
              <a:buNone/>
              <a:defRPr sz="417"/>
            </a:lvl6pPr>
            <a:lvl7pPr marL="1145012" indent="0">
              <a:buNone/>
              <a:defRPr sz="417"/>
            </a:lvl7pPr>
            <a:lvl8pPr marL="1335847" indent="0">
              <a:buNone/>
              <a:defRPr sz="417"/>
            </a:lvl8pPr>
            <a:lvl9pPr marL="1526682" indent="0">
              <a:buNone/>
              <a:defRPr sz="41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A8D7-797A-B246-B91B-1A371E827E80}" type="datetimeFigureOut">
              <a:rPr lang="de-DE" smtClean="0"/>
              <a:t>16.02.22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818C-B8C3-0146-A6D4-13AFEA63B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434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374" y="400625"/>
            <a:ext cx="3291602" cy="1454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374" y="2003116"/>
            <a:ext cx="3291602" cy="4774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374" y="6974330"/>
            <a:ext cx="858679" cy="4006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CA8D7-797A-B246-B91B-1A371E827E80}" type="datetimeFigureOut">
              <a:rPr lang="de-DE" smtClean="0"/>
              <a:t>16.02.22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4166" y="6974330"/>
            <a:ext cx="1288018" cy="4006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95297" y="6974330"/>
            <a:ext cx="858679" cy="4006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4818C-B8C3-0146-A6D4-13AFEA63B3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70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1671" rtl="0" eaLnBrk="1" latinLnBrk="0" hangingPunct="1">
        <a:lnSpc>
          <a:spcPct val="90000"/>
        </a:lnSpc>
        <a:spcBef>
          <a:spcPct val="0"/>
        </a:spcBef>
        <a:buNone/>
        <a:defRPr sz="18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418" indent="-95418" algn="l" defTabSz="381671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1pPr>
      <a:lvl2pPr marL="286253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1002" kern="1200">
          <a:solidFill>
            <a:schemeClr val="tx1"/>
          </a:solidFill>
          <a:latin typeface="+mn-lt"/>
          <a:ea typeface="+mn-ea"/>
          <a:cs typeface="+mn-cs"/>
        </a:defRPr>
      </a:lvl2pPr>
      <a:lvl3pPr marL="477088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835" kern="1200">
          <a:solidFill>
            <a:schemeClr val="tx1"/>
          </a:solidFill>
          <a:latin typeface="+mn-lt"/>
          <a:ea typeface="+mn-ea"/>
          <a:cs typeface="+mn-cs"/>
        </a:defRPr>
      </a:lvl3pPr>
      <a:lvl4pPr marL="667923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858759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1049594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240429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431265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622100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1pPr>
      <a:lvl2pPr marL="190835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2pPr>
      <a:lvl3pPr marL="381671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3pPr>
      <a:lvl4pPr marL="572506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763341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954176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145012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335847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526682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7587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Wagner Maximilian</dc:creator>
  <cp:lastModifiedBy>Wagner Maximilian</cp:lastModifiedBy>
  <cp:revision>3</cp:revision>
  <dcterms:created xsi:type="dcterms:W3CDTF">2022-02-16T06:29:52Z</dcterms:created>
  <dcterms:modified xsi:type="dcterms:W3CDTF">2022-02-16T06:30:59Z</dcterms:modified>
</cp:coreProperties>
</file>